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Raleway"/>
      <p:regular r:id="rId21"/>
      <p:bold r:id="rId22"/>
      <p:italic r:id="rId23"/>
      <p:boldItalic r:id="rId24"/>
    </p:embeddedFont>
    <p:embeddedFont>
      <p:font typeface="Proxima Nova"/>
      <p:regular r:id="rId25"/>
      <p:bold r:id="rId26"/>
      <p:italic r:id="rId27"/>
      <p:boldItalic r:id="rId28"/>
    </p:embeddedFont>
    <p:embeddedFont>
      <p:font typeface="Roboto"/>
      <p:regular r:id="rId29"/>
      <p:bold r:id="rId30"/>
      <p:italic r:id="rId31"/>
      <p:boldItalic r:id="rId32"/>
    </p:embeddedFont>
    <p:embeddedFont>
      <p:font typeface="Lato"/>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aleway-bold.fntdata"/><Relationship Id="rId21" Type="http://schemas.openxmlformats.org/officeDocument/2006/relationships/font" Target="fonts/Raleway-regular.fntdata"/><Relationship Id="rId24" Type="http://schemas.openxmlformats.org/officeDocument/2006/relationships/font" Target="fonts/Raleway-boldItalic.fntdata"/><Relationship Id="rId23" Type="http://schemas.openxmlformats.org/officeDocument/2006/relationships/font" Target="fonts/Raleway-italic.fnt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ProximaNova-bold.fntdata"/><Relationship Id="rId25" Type="http://schemas.openxmlformats.org/officeDocument/2006/relationships/font" Target="fonts/ProximaNova-regular.fntdata"/><Relationship Id="rId28" Type="http://schemas.openxmlformats.org/officeDocument/2006/relationships/font" Target="fonts/ProximaNova-boldItalic.fntdata"/><Relationship Id="rId27" Type="http://schemas.openxmlformats.org/officeDocument/2006/relationships/font" Target="fonts/ProximaNova-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italic.fntdata"/><Relationship Id="rId30" Type="http://schemas.openxmlformats.org/officeDocument/2006/relationships/font" Target="fonts/Roboto-bold.fntdata"/><Relationship Id="rId11" Type="http://schemas.openxmlformats.org/officeDocument/2006/relationships/slide" Target="slides/slide6.xml"/><Relationship Id="rId33" Type="http://schemas.openxmlformats.org/officeDocument/2006/relationships/font" Target="fonts/Lato-regular.fntdata"/><Relationship Id="rId10" Type="http://schemas.openxmlformats.org/officeDocument/2006/relationships/slide" Target="slides/slide5.xml"/><Relationship Id="rId32" Type="http://schemas.openxmlformats.org/officeDocument/2006/relationships/font" Target="fonts/Roboto-boldItalic.fntdata"/><Relationship Id="rId13" Type="http://schemas.openxmlformats.org/officeDocument/2006/relationships/slide" Target="slides/slide8.xml"/><Relationship Id="rId35" Type="http://schemas.openxmlformats.org/officeDocument/2006/relationships/font" Target="fonts/Lato-italic.fntdata"/><Relationship Id="rId12" Type="http://schemas.openxmlformats.org/officeDocument/2006/relationships/slide" Target="slides/slide7.xml"/><Relationship Id="rId34" Type="http://schemas.openxmlformats.org/officeDocument/2006/relationships/font" Target="fonts/Lato-bold.fntdata"/><Relationship Id="rId15" Type="http://schemas.openxmlformats.org/officeDocument/2006/relationships/slide" Target="slides/slide10.xml"/><Relationship Id="rId14" Type="http://schemas.openxmlformats.org/officeDocument/2006/relationships/slide" Target="slides/slide9.xml"/><Relationship Id="rId36" Type="http://schemas.openxmlformats.org/officeDocument/2006/relationships/font" Target="fonts/Lato-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cal.org/twi/toolkit/PI/P_QA/parent_a9.htm" TargetMode="External"/><Relationship Id="rId3" Type="http://schemas.openxmlformats.org/officeDocument/2006/relationships/hyperlink" Target="http://www.graniteschools.org/curriculuminstruction/wp-content/uploads/sites/29/2014/08/Dual-Parent-Supporting-Your-Dual-Language-Immersion-Student.pdf" TargetMode="External"/><Relationship Id="rId4" Type="http://schemas.openxmlformats.org/officeDocument/2006/relationships/hyperlink" Target="http://www.graniteschools.org/curriculuminstruction/wp-content/uploads/sites/29/2014/08/Dual-Parent-Supporting-Your-Dual-Language-Immersion-Student.pdf" TargetMode="External"/><Relationship Id="rId5" Type="http://schemas.openxmlformats.org/officeDocument/2006/relationships/hyperlink" Target="http://www.graniteschools.org/curriculuminstruction/wp-content/uploads/sites/29/2014/08/Dual-Parent-Supporting-Your-Dual-Language-Immersion-Student.pdf" TargetMode="External"/><Relationship Id="rId6" Type="http://schemas.openxmlformats.org/officeDocument/2006/relationships/hyperlink" Target="http://www.graniteschools.org/curriculuminstruction/wp-content/uploads/sites/29/2014/08/Dual-Parent-Supporting-Your-Dual-Language-Immersion-Student.pdf" TargetMode="External"/><Relationship Id="rId7" Type="http://schemas.openxmlformats.org/officeDocument/2006/relationships/hyperlink" Target="http://www.graniteschools.org/curriculuminstruction/wp-content/uploads/sites/29/2014/08/Dual-Parent-Supporting-Your-Dual-Language-Immersion-Student.pdf"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20" name="Shape 12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0" name="Shape 240"/>
        <p:cNvGrpSpPr/>
        <p:nvPr/>
      </p:nvGrpSpPr>
      <p:grpSpPr>
        <a:xfrm>
          <a:off x="0" y="0"/>
          <a:ext cx="0" cy="0"/>
          <a:chOff x="0" y="0"/>
          <a:chExt cx="0" cy="0"/>
        </a:xfrm>
      </p:grpSpPr>
      <p:sp>
        <p:nvSpPr>
          <p:cNvPr id="241" name="Shape 24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42" name="Shape 242"/>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a:spcBef>
                <a:spcPts val="0"/>
              </a:spcBef>
              <a:buClr>
                <a:schemeClr val="dk2"/>
              </a:buClr>
            </a:pPr>
            <a:r>
              <a:rPr lang="en">
                <a:solidFill>
                  <a:schemeClr val="dk2"/>
                </a:solidFill>
              </a:rPr>
              <a:t>It is ok if you do not speak the target language.  </a:t>
            </a:r>
          </a:p>
          <a:p>
            <a:pPr indent="-228600" lvl="0" marL="457200">
              <a:spcBef>
                <a:spcPts val="0"/>
              </a:spcBef>
              <a:buClr>
                <a:schemeClr val="dk2"/>
              </a:buClr>
            </a:pPr>
            <a:r>
              <a:rPr lang="en">
                <a:solidFill>
                  <a:schemeClr val="dk2"/>
                </a:solidFill>
              </a:rPr>
              <a:t>What is important is that you are trying to provide opportunities for your child (our students) to learn the language and that you are a willing participant in their language development.</a:t>
            </a:r>
          </a:p>
          <a:p>
            <a:pPr indent="-228600" lvl="0" marL="457200">
              <a:spcBef>
                <a:spcPts val="0"/>
              </a:spcBef>
              <a:buClr>
                <a:schemeClr val="dk2"/>
              </a:buClr>
            </a:pPr>
            <a:r>
              <a:rPr lang="en">
                <a:solidFill>
                  <a:schemeClr val="dk2"/>
                </a:solidFill>
              </a:rPr>
              <a:t>The more involved you are, the more you will begin to learn as well which provides motivation for the student to learn the language. Your motivation and perseverance helps students grapple with the tremendous task of learning a second language.  </a:t>
            </a:r>
          </a:p>
          <a:p>
            <a:pPr indent="-228600" lvl="0" marL="457200" rtl="0">
              <a:spcBef>
                <a:spcPts val="0"/>
              </a:spcBef>
              <a:buClr>
                <a:schemeClr val="dk2"/>
              </a:buClr>
            </a:pPr>
            <a:r>
              <a:rPr lang="en">
                <a:solidFill>
                  <a:schemeClr val="dk2"/>
                </a:solidFill>
              </a:rPr>
              <a:t>One of ways you can help at home is understanding how to </a:t>
            </a:r>
            <a:r>
              <a:rPr b="1" lang="en" u="sng">
                <a:solidFill>
                  <a:schemeClr val="dk2"/>
                </a:solidFill>
              </a:rPr>
              <a:t>assist</a:t>
            </a:r>
            <a:r>
              <a:rPr lang="en">
                <a:solidFill>
                  <a:schemeClr val="dk2"/>
                </a:solidFill>
              </a:rPr>
              <a:t> with homework, projects and other assignments.  </a:t>
            </a:r>
          </a:p>
          <a:p>
            <a:pPr indent="-228600" lvl="0" marL="457200">
              <a:spcBef>
                <a:spcPts val="0"/>
              </a:spcBef>
              <a:buClr>
                <a:schemeClr val="dk2"/>
              </a:buClr>
            </a:pPr>
            <a:r>
              <a:rPr lang="en">
                <a:solidFill>
                  <a:schemeClr val="dk2"/>
                </a:solidFill>
              </a:rPr>
              <a:t>Here are 6 steps to help you understand how you can help your child/children succeed. </a:t>
            </a:r>
          </a:p>
          <a:p>
            <a:pPr lvl="0">
              <a:spcBef>
                <a:spcPts val="0"/>
              </a:spcBef>
              <a:buClr>
                <a:schemeClr val="dk2"/>
              </a:buClr>
              <a:buSzPct val="100000"/>
              <a:buFont typeface="Arial"/>
              <a:buNone/>
            </a:pPr>
            <a:r>
              <a:t/>
            </a:r>
            <a:endParaRPr b="1">
              <a:solidFill>
                <a:schemeClr val="dk2"/>
              </a:solidFill>
            </a:endParaRPr>
          </a:p>
          <a:p>
            <a:pPr lvl="0">
              <a:spcBef>
                <a:spcPts val="0"/>
              </a:spcBef>
              <a:buClr>
                <a:schemeClr val="dk2"/>
              </a:buClr>
              <a:buSzPct val="100000"/>
              <a:buFont typeface="Arial"/>
              <a:buNone/>
            </a:pPr>
            <a:r>
              <a:rPr b="1" lang="en">
                <a:solidFill>
                  <a:schemeClr val="dk2"/>
                </a:solidFill>
              </a:rPr>
              <a:t>Step 1</a:t>
            </a:r>
            <a:r>
              <a:rPr lang="en">
                <a:solidFill>
                  <a:schemeClr val="dk2"/>
                </a:solidFill>
              </a:rPr>
              <a:t>:  “Parents can support students at home by making sure that they have the right environment and tools to get homework done (e.g., a quiet space and enough time, paper, dictionaries in both languages, writing utensils, and art supplies such as construction paper, paste, tape, and colored makers). Parents can also ask questions about the homework in the language spoken at home, thus giving the students opportunities to explain the assignment in their first language.” (CAL, </a:t>
            </a:r>
            <a:r>
              <a:rPr lang="en" u="sng">
                <a:solidFill>
                  <a:srgbClr val="FF5252"/>
                </a:solidFill>
                <a:hlinkClick r:id="rId2"/>
              </a:rPr>
              <a:t>http://www.cal.org/twi/toolkit/PI/P_QA/parent_a9.htm</a:t>
            </a:r>
            <a:r>
              <a:rPr lang="en">
                <a:solidFill>
                  <a:schemeClr val="dk2"/>
                </a:solidFill>
              </a:rPr>
              <a:t>) </a:t>
            </a:r>
          </a:p>
          <a:p>
            <a:pPr lvl="0">
              <a:spcBef>
                <a:spcPts val="0"/>
              </a:spcBef>
              <a:buClr>
                <a:schemeClr val="dk2"/>
              </a:buClr>
              <a:buSzPct val="100000"/>
              <a:buFont typeface="Arial"/>
              <a:buNone/>
            </a:pPr>
            <a:r>
              <a:t/>
            </a:r>
            <a:endParaRPr>
              <a:solidFill>
                <a:schemeClr val="dk2"/>
              </a:solidFill>
            </a:endParaRPr>
          </a:p>
          <a:p>
            <a:pPr lvl="0">
              <a:spcBef>
                <a:spcPts val="0"/>
              </a:spcBef>
              <a:buClr>
                <a:schemeClr val="dk2"/>
              </a:buClr>
              <a:buSzPct val="100000"/>
              <a:buFont typeface="Arial"/>
              <a:buNone/>
            </a:pPr>
            <a:r>
              <a:rPr b="1" lang="en">
                <a:solidFill>
                  <a:schemeClr val="dk2"/>
                </a:solidFill>
              </a:rPr>
              <a:t>Step 2</a:t>
            </a:r>
            <a:r>
              <a:rPr lang="en">
                <a:solidFill>
                  <a:schemeClr val="dk2"/>
                </a:solidFill>
              </a:rPr>
              <a:t>: “Read to your child in your strongest language to encourage development of the home language and to model fluent reading. • Literacy in a native language is an advantage when one is learning to read in a second language. • Multilingual Children’s Association says, “Frequent book reading leads to more advanced language skills.” It does not matter which language the books are read in. • Talk about the books with your child. Talk about the characters, plot, and what they liked or didn’t like. Encourage conversation in the home language. *Angelina Sáenz , M.Ed., lead teacher for the Aldama Elementary Dual Language Program in LAUSD” (Granite School District, </a:t>
            </a:r>
            <a:r>
              <a:rPr lang="en" u="sng">
                <a:solidFill>
                  <a:srgbClr val="FF5252"/>
                </a:solidFill>
                <a:hlinkClick r:id="rId3"/>
              </a:rPr>
              <a:t>http://www.graniteschools.org/curriculuminstruction/wp-content/uploads/sites/29/2014/08/Dual-Parent-Supporting-Your-Dual-Language-Immersion-Student.pdf</a:t>
            </a:r>
            <a:r>
              <a:rPr lang="en">
                <a:solidFill>
                  <a:schemeClr val="dk2"/>
                </a:solidFill>
              </a:rPr>
              <a:t>)</a:t>
            </a:r>
          </a:p>
          <a:p>
            <a:pPr lvl="0">
              <a:spcBef>
                <a:spcPts val="0"/>
              </a:spcBef>
              <a:buClr>
                <a:schemeClr val="dk2"/>
              </a:buClr>
              <a:buSzPct val="100000"/>
              <a:buFont typeface="Arial"/>
              <a:buNone/>
            </a:pPr>
            <a:r>
              <a:t/>
            </a:r>
            <a:endParaRPr>
              <a:solidFill>
                <a:schemeClr val="dk2"/>
              </a:solidFill>
            </a:endParaRPr>
          </a:p>
          <a:p>
            <a:pPr lvl="0">
              <a:spcBef>
                <a:spcPts val="0"/>
              </a:spcBef>
              <a:buClr>
                <a:schemeClr val="dk2"/>
              </a:buClr>
              <a:buSzPct val="100000"/>
              <a:buFont typeface="Arial"/>
              <a:buNone/>
            </a:pPr>
            <a:r>
              <a:rPr b="1" lang="en">
                <a:solidFill>
                  <a:schemeClr val="dk2"/>
                </a:solidFill>
              </a:rPr>
              <a:t>Step 3</a:t>
            </a:r>
            <a:r>
              <a:rPr lang="en">
                <a:solidFill>
                  <a:schemeClr val="dk2"/>
                </a:solidFill>
              </a:rPr>
              <a:t>: “Speak positively about L2 [the second language]. Be positive about the language and encourage the student during difficult times to persevere. • Show enthusiasm for learning and the language. Have a positive attitude about the language class. • Children who do well in language programs are those who have learned to continue with a task even though it is difficult. Parents can model this behavior and help children learn how to continue and persevere.” (Granite School District, </a:t>
            </a:r>
            <a:r>
              <a:rPr lang="en" u="sng">
                <a:solidFill>
                  <a:srgbClr val="0000FF"/>
                </a:solidFill>
                <a:hlinkClick r:id="rId4"/>
              </a:rPr>
              <a:t>http://www.graniteschools.org/curriculuminstruction/wp-content/uploads/sites/29/2014/08/Dual-Parent-Supporting-Your-Dual-Language-Immersion-Student.pdf</a:t>
            </a:r>
            <a:r>
              <a:rPr lang="en">
                <a:solidFill>
                  <a:schemeClr val="dk2"/>
                </a:solidFill>
              </a:rPr>
              <a:t>)</a:t>
            </a:r>
          </a:p>
          <a:p>
            <a:pPr lvl="0">
              <a:spcBef>
                <a:spcPts val="0"/>
              </a:spcBef>
              <a:buClr>
                <a:schemeClr val="dk2"/>
              </a:buClr>
              <a:buSzPct val="100000"/>
              <a:buFont typeface="Arial"/>
              <a:buNone/>
            </a:pPr>
            <a:r>
              <a:t/>
            </a:r>
            <a:endParaRPr>
              <a:solidFill>
                <a:schemeClr val="dk2"/>
              </a:solidFill>
            </a:endParaRPr>
          </a:p>
          <a:p>
            <a:pPr lvl="0">
              <a:spcBef>
                <a:spcPts val="0"/>
              </a:spcBef>
              <a:buClr>
                <a:schemeClr val="dk2"/>
              </a:buClr>
              <a:buSzPct val="100000"/>
              <a:buFont typeface="Arial"/>
              <a:buNone/>
            </a:pPr>
            <a:r>
              <a:rPr b="1" lang="en">
                <a:solidFill>
                  <a:schemeClr val="dk2"/>
                </a:solidFill>
              </a:rPr>
              <a:t>Step 4</a:t>
            </a:r>
            <a:r>
              <a:rPr lang="en">
                <a:solidFill>
                  <a:schemeClr val="dk2"/>
                </a:solidFill>
              </a:rPr>
              <a:t>: “Encourage the child by following up with homework, class work, and providing time and materials for the work. • Ask questions about the homework so the child explains about the assignments in his/her first language. • Check the child’s backpack each day. Watch for newsletters or other ways the teacher communicate with parents. • Provide a quiet space and ample time to do homework. When possible provide dictionaries in both languages. • Set up “homework buddies” for the language class. When your child may not understand an assignment, you can contact this child for help. If many students are confused, communicate with the teacher. Remember homework should be skills that were taught in class and should be able to be completed independently.” (Granite School District, </a:t>
            </a:r>
            <a:r>
              <a:rPr lang="en" u="sng">
                <a:solidFill>
                  <a:srgbClr val="0000FF"/>
                </a:solidFill>
                <a:hlinkClick r:id="rId5"/>
              </a:rPr>
              <a:t>http://www.graniteschools.org/curriculuminstruction/wp-content/uploads/sites/29/2014/08/Dual-Parent-Supporting-Your-Dual-Language-Immersion-Student.pdf</a:t>
            </a:r>
            <a:r>
              <a:rPr lang="en">
                <a:solidFill>
                  <a:schemeClr val="dk2"/>
                </a:solidFill>
              </a:rPr>
              <a:t>)</a:t>
            </a:r>
          </a:p>
          <a:p>
            <a:pPr lvl="0">
              <a:spcBef>
                <a:spcPts val="0"/>
              </a:spcBef>
              <a:buClr>
                <a:schemeClr val="dk2"/>
              </a:buClr>
              <a:buSzPct val="100000"/>
              <a:buFont typeface="Arial"/>
              <a:buNone/>
            </a:pPr>
            <a:r>
              <a:t/>
            </a:r>
            <a:endParaRPr>
              <a:solidFill>
                <a:schemeClr val="dk2"/>
              </a:solidFill>
            </a:endParaRPr>
          </a:p>
          <a:p>
            <a:pPr lvl="0">
              <a:spcBef>
                <a:spcPts val="0"/>
              </a:spcBef>
              <a:buClr>
                <a:schemeClr val="dk2"/>
              </a:buClr>
              <a:buSzPct val="100000"/>
              <a:buFont typeface="Arial"/>
              <a:buNone/>
            </a:pPr>
            <a:r>
              <a:rPr b="1" lang="en">
                <a:solidFill>
                  <a:schemeClr val="dk2"/>
                </a:solidFill>
              </a:rPr>
              <a:t>Step 5</a:t>
            </a:r>
            <a:r>
              <a:rPr lang="en">
                <a:solidFill>
                  <a:schemeClr val="dk2"/>
                </a:solidFill>
              </a:rPr>
              <a:t>: “Interact with native speakers. • Attend cultural events. • Check out books in the language from the local library. Request additional books from library staff or donate a book on your child’s birthday to the library. • Allow your child to visit parent-screened web sites in the target language. • Watch your student’s favorite DVD with the target language audio track and subtitles turned on. • View or participate in music and dancing reflective of the countries who speak the target language. • Explore topics of interest to the child in countries that speak the language.” (For example: athletic teams, dancers, instrumentalists, artists, singers, historical events, etc.     (Granite School District,</a:t>
            </a:r>
          </a:p>
          <a:p>
            <a:pPr lvl="0">
              <a:spcBef>
                <a:spcPts val="0"/>
              </a:spcBef>
              <a:buClr>
                <a:schemeClr val="dk2"/>
              </a:buClr>
              <a:buSzPct val="100000"/>
              <a:buFont typeface="Arial"/>
              <a:buNone/>
            </a:pPr>
            <a:r>
              <a:rPr lang="en" u="sng">
                <a:solidFill>
                  <a:srgbClr val="0000FF"/>
                </a:solidFill>
                <a:hlinkClick r:id="rId6"/>
              </a:rPr>
              <a:t>http://www.graniteschools.org/curriculuminstruction/wp-content/uploads/sites/29/2014/08/Dual-Parent-Supporting-Your-Dual-Language-Immersion-Student.pdf</a:t>
            </a:r>
            <a:r>
              <a:rPr lang="en">
                <a:solidFill>
                  <a:schemeClr val="dk2"/>
                </a:solidFill>
              </a:rPr>
              <a:t>)  </a:t>
            </a:r>
          </a:p>
          <a:p>
            <a:pPr lvl="0">
              <a:spcBef>
                <a:spcPts val="0"/>
              </a:spcBef>
              <a:buClr>
                <a:schemeClr val="dk2"/>
              </a:buClr>
              <a:buSzPct val="100000"/>
              <a:buFont typeface="Arial"/>
              <a:buNone/>
            </a:pPr>
            <a:r>
              <a:t/>
            </a:r>
            <a:endParaRPr>
              <a:solidFill>
                <a:schemeClr val="dk2"/>
              </a:solidFill>
            </a:endParaRPr>
          </a:p>
          <a:p>
            <a:pPr lvl="0">
              <a:spcBef>
                <a:spcPts val="0"/>
              </a:spcBef>
              <a:buClr>
                <a:schemeClr val="dk2"/>
              </a:buClr>
              <a:buSzPct val="100000"/>
              <a:buFont typeface="Arial"/>
              <a:buNone/>
            </a:pPr>
            <a:r>
              <a:rPr b="1" lang="en">
                <a:solidFill>
                  <a:schemeClr val="dk2"/>
                </a:solidFill>
              </a:rPr>
              <a:t>Step 6</a:t>
            </a:r>
            <a:r>
              <a:rPr lang="en">
                <a:solidFill>
                  <a:schemeClr val="dk2"/>
                </a:solidFill>
              </a:rPr>
              <a:t>: “Volunteer in the classroom or to help teachers by doing tasks at home. • Share with students aspects of the culture. (i.e. dance, art, food, music, etc.) • Set up or participate in dual language family social gatherings. • Contribute to the school newsletter items regarding dual language immersion. • Serve as chaperones for class field trips and other school events. • Become involved with the school community council.” (Granite School District,</a:t>
            </a:r>
          </a:p>
          <a:p>
            <a:pPr lvl="0">
              <a:spcBef>
                <a:spcPts val="0"/>
              </a:spcBef>
              <a:buClr>
                <a:schemeClr val="dk2"/>
              </a:buClr>
              <a:buSzPct val="100000"/>
              <a:buFont typeface="Arial"/>
              <a:buNone/>
            </a:pPr>
            <a:r>
              <a:rPr lang="en" u="sng">
                <a:solidFill>
                  <a:srgbClr val="0000FF"/>
                </a:solidFill>
                <a:hlinkClick r:id="rId7"/>
              </a:rPr>
              <a:t>http://www.graniteschools.org/curriculuminstruction/wp-content/uploads/sites/29/2014/08/Dual-Parent-Supporting-Your-Dual-Language-Immersion-Student.pdf</a:t>
            </a:r>
            <a:r>
              <a:rPr lang="en">
                <a:solidFill>
                  <a:schemeClr val="dk2"/>
                </a:solidFill>
              </a:rPr>
              <a:t>)</a:t>
            </a:r>
          </a:p>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5" name="Shape 245"/>
        <p:cNvGrpSpPr/>
        <p:nvPr/>
      </p:nvGrpSpPr>
      <p:grpSpPr>
        <a:xfrm>
          <a:off x="0" y="0"/>
          <a:ext cx="0" cy="0"/>
          <a:chOff x="0" y="0"/>
          <a:chExt cx="0" cy="0"/>
        </a:xfrm>
      </p:grpSpPr>
      <p:sp>
        <p:nvSpPr>
          <p:cNvPr id="246" name="Shape 24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47" name="Shape 24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lnSpc>
                <a:spcPct val="115000"/>
              </a:lnSpc>
              <a:spcBef>
                <a:spcPts val="0"/>
              </a:spcBef>
              <a:spcAft>
                <a:spcPts val="800"/>
              </a:spcAft>
              <a:buClr>
                <a:schemeClr val="dk2"/>
              </a:buClr>
              <a:buSzPct val="68750"/>
              <a:buFont typeface="Arial"/>
              <a:buNone/>
            </a:pPr>
            <a:r>
              <a:t/>
            </a:r>
            <a:endParaRPr sz="1600">
              <a:solidFill>
                <a:srgbClr val="616161"/>
              </a:solidFill>
              <a:latin typeface="Proxima Nova"/>
              <a:ea typeface="Proxima Nova"/>
              <a:cs typeface="Proxima Nova"/>
              <a:sym typeface="Proxima Nova"/>
            </a:endParaRPr>
          </a:p>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2" name="Shape 252"/>
        <p:cNvGrpSpPr/>
        <p:nvPr/>
      </p:nvGrpSpPr>
      <p:grpSpPr>
        <a:xfrm>
          <a:off x="0" y="0"/>
          <a:ext cx="0" cy="0"/>
          <a:chOff x="0" y="0"/>
          <a:chExt cx="0" cy="0"/>
        </a:xfrm>
      </p:grpSpPr>
      <p:sp>
        <p:nvSpPr>
          <p:cNvPr id="253" name="Shape 25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54" name="Shape 2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Show school website where a list of resources can also be found.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3" name="Shape 263"/>
        <p:cNvGrpSpPr/>
        <p:nvPr/>
      </p:nvGrpSpPr>
      <p:grpSpPr>
        <a:xfrm>
          <a:off x="0" y="0"/>
          <a:ext cx="0" cy="0"/>
          <a:chOff x="0" y="0"/>
          <a:chExt cx="0" cy="0"/>
        </a:xfrm>
      </p:grpSpPr>
      <p:sp>
        <p:nvSpPr>
          <p:cNvPr id="264" name="Shape 26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65" name="Shape 2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Show school website where a list of resources can also be found.</a:t>
            </a:r>
          </a:p>
          <a:p>
            <a:pPr lvl="0">
              <a:spcBef>
                <a:spcPts val="0"/>
              </a:spcBef>
              <a:buNone/>
            </a:pPr>
            <a:r>
              <a:t/>
            </a:r>
            <a:endParaRPr/>
          </a:p>
          <a:p>
            <a:pPr lvl="0" rtl="0">
              <a:spcBef>
                <a:spcPts val="0"/>
              </a:spcBef>
              <a:buNone/>
            </a:pPr>
            <a:r>
              <a:rPr lang="en"/>
              <a:t>Print this slide for handout.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9" name="Shape 269"/>
        <p:cNvGrpSpPr/>
        <p:nvPr/>
      </p:nvGrpSpPr>
      <p:grpSpPr>
        <a:xfrm>
          <a:off x="0" y="0"/>
          <a:ext cx="0" cy="0"/>
          <a:chOff x="0" y="0"/>
          <a:chExt cx="0" cy="0"/>
        </a:xfrm>
      </p:grpSpPr>
      <p:sp>
        <p:nvSpPr>
          <p:cNvPr id="270" name="Shape 2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1" name="Shape 27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5" name="Shape 275"/>
        <p:cNvGrpSpPr/>
        <p:nvPr/>
      </p:nvGrpSpPr>
      <p:grpSpPr>
        <a:xfrm>
          <a:off x="0" y="0"/>
          <a:ext cx="0" cy="0"/>
          <a:chOff x="0" y="0"/>
          <a:chExt cx="0" cy="0"/>
        </a:xfrm>
      </p:grpSpPr>
      <p:sp>
        <p:nvSpPr>
          <p:cNvPr id="276" name="Shape 2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7" name="Shape 27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rPr lang="en"/>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33" name="Shape 13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spcAft>
                <a:spcPts val="1600"/>
              </a:spcAft>
              <a:buNone/>
            </a:pPr>
            <a:r>
              <a:t/>
            </a:r>
            <a:endParaRPr sz="1800">
              <a:solidFill>
                <a:schemeClr val="dk1"/>
              </a:solidFill>
              <a:latin typeface="Lato"/>
              <a:ea typeface="Lato"/>
              <a:cs typeface="Lato"/>
              <a:sym typeface="Lato"/>
            </a:endParaRPr>
          </a:p>
          <a:p>
            <a:pPr lvl="0" rtl="0">
              <a:spcBef>
                <a:spcPts val="0"/>
              </a:spcBef>
              <a:buNone/>
            </a:pPr>
            <a:r>
              <a:rPr lang="en" sz="1800">
                <a:solidFill>
                  <a:schemeClr val="dk1"/>
                </a:solidFill>
                <a:latin typeface="Lato"/>
                <a:ea typeface="Lato"/>
                <a:cs typeface="Lato"/>
                <a:sym typeface="Lato"/>
              </a:rPr>
              <a:t>¿Cuál ha sido su paso para convertirse en un adulto bilingüe?</a:t>
            </a:r>
          </a:p>
          <a:p>
            <a:pPr lvl="0">
              <a:lnSpc>
                <a:spcPct val="115000"/>
              </a:lnSpc>
              <a:spcBef>
                <a:spcPts val="0"/>
              </a:spcBef>
              <a:spcAft>
                <a:spcPts val="1600"/>
              </a:spcAft>
              <a:buClr>
                <a:schemeClr val="dk2"/>
              </a:buClr>
              <a:buSzPct val="61111"/>
              <a:buFont typeface="Arial"/>
              <a:buNone/>
            </a:pPr>
            <a:r>
              <a:rPr lang="en" sz="1800">
                <a:solidFill>
                  <a:schemeClr val="dk1"/>
                </a:solidFill>
                <a:latin typeface="Lato"/>
                <a:ea typeface="Lato"/>
                <a:cs typeface="Lato"/>
                <a:sym typeface="Lato"/>
              </a:rPr>
              <a:t>What has been your journey to becoming a bilingual adult? </a:t>
            </a:r>
          </a:p>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44" name="Shape 1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51" name="Shape 15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8" name="Shape 1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1" name="Shape 181"/>
        <p:cNvGrpSpPr/>
        <p:nvPr/>
      </p:nvGrpSpPr>
      <p:grpSpPr>
        <a:xfrm>
          <a:off x="0" y="0"/>
          <a:ext cx="0" cy="0"/>
          <a:chOff x="0" y="0"/>
          <a:chExt cx="0" cy="0"/>
        </a:xfrm>
      </p:grpSpPr>
      <p:sp>
        <p:nvSpPr>
          <p:cNvPr id="182" name="Shape 1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3" name="Shape 1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0" name="Shape 190"/>
        <p:cNvGrpSpPr/>
        <p:nvPr/>
      </p:nvGrpSpPr>
      <p:grpSpPr>
        <a:xfrm>
          <a:off x="0" y="0"/>
          <a:ext cx="0" cy="0"/>
          <a:chOff x="0" y="0"/>
          <a:chExt cx="0" cy="0"/>
        </a:xfrm>
      </p:grpSpPr>
      <p:sp>
        <p:nvSpPr>
          <p:cNvPr id="191" name="Shape 19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92" name="Shape 19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3" name="Shape 233"/>
        <p:cNvGrpSpPr/>
        <p:nvPr/>
      </p:nvGrpSpPr>
      <p:grpSpPr>
        <a:xfrm>
          <a:off x="0" y="0"/>
          <a:ext cx="0" cy="0"/>
          <a:chOff x="0" y="0"/>
          <a:chExt cx="0" cy="0"/>
        </a:xfrm>
      </p:grpSpPr>
      <p:sp>
        <p:nvSpPr>
          <p:cNvPr id="234" name="Shape 23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35" name="Shape 23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spcAft>
                <a:spcPts val="800"/>
              </a:spcAft>
              <a:buNone/>
            </a:pPr>
            <a:r>
              <a:rPr b="1" i="1" lang="en" sz="1600">
                <a:solidFill>
                  <a:srgbClr val="616161"/>
                </a:solidFill>
                <a:latin typeface="Proxima Nova"/>
                <a:ea typeface="Proxima Nova"/>
                <a:cs typeface="Proxima Nova"/>
                <a:sym typeface="Proxima Nova"/>
              </a:rPr>
              <a:t>Consistency</a:t>
            </a:r>
          </a:p>
          <a:p>
            <a:pPr lvl="0" rtl="0">
              <a:lnSpc>
                <a:spcPct val="115000"/>
              </a:lnSpc>
              <a:spcBef>
                <a:spcPts val="0"/>
              </a:spcBef>
              <a:spcAft>
                <a:spcPts val="800"/>
              </a:spcAft>
              <a:buNone/>
            </a:pPr>
            <a:r>
              <a:rPr b="1" lang="en" sz="1600">
                <a:solidFill>
                  <a:srgbClr val="616161"/>
                </a:solidFill>
                <a:latin typeface="Proxima Nova"/>
                <a:ea typeface="Proxima Nova"/>
                <a:cs typeface="Proxima Nova"/>
                <a:sym typeface="Proxima Nova"/>
              </a:rPr>
              <a:t>Establishing a routine:</a:t>
            </a:r>
            <a:r>
              <a:rPr lang="en" sz="1600">
                <a:solidFill>
                  <a:srgbClr val="616161"/>
                </a:solidFill>
                <a:latin typeface="Proxima Nova"/>
                <a:ea typeface="Proxima Nova"/>
                <a:cs typeface="Proxima Nova"/>
                <a:sym typeface="Proxima Nova"/>
              </a:rPr>
              <a:t> Make sure that your child is provided with a quiet space to do his or her homework. This should be a desk or table without many distractions nearby. Include necessary materials such as pencils, markers, Spanish/English dictionary, etc. </a:t>
            </a:r>
          </a:p>
          <a:p>
            <a:pPr lvl="0" rtl="0">
              <a:lnSpc>
                <a:spcPct val="115000"/>
              </a:lnSpc>
              <a:spcBef>
                <a:spcPts val="0"/>
              </a:spcBef>
              <a:spcAft>
                <a:spcPts val="800"/>
              </a:spcAft>
              <a:buNone/>
            </a:pPr>
            <a:r>
              <a:rPr b="1" lang="en" sz="1600">
                <a:solidFill>
                  <a:srgbClr val="616161"/>
                </a:solidFill>
                <a:latin typeface="Proxima Nova"/>
                <a:ea typeface="Proxima Nova"/>
                <a:cs typeface="Proxima Nova"/>
                <a:sym typeface="Proxima Nova"/>
              </a:rPr>
              <a:t>Using Strategies:</a:t>
            </a:r>
            <a:r>
              <a:rPr lang="en" sz="1600">
                <a:solidFill>
                  <a:srgbClr val="616161"/>
                </a:solidFill>
                <a:latin typeface="Proxima Nova"/>
                <a:ea typeface="Proxima Nova"/>
                <a:cs typeface="Proxima Nova"/>
                <a:sym typeface="Proxima Nova"/>
              </a:rPr>
              <a:t> Play music for your child in the target language. Watch a movie in the target language using subtitles in that language (Watch a movie in English and put the Spanish Subtitles on or vice versa). Go to events locally in the target language. Attend Mass in English or Spanish. </a:t>
            </a:r>
          </a:p>
          <a:p>
            <a:pPr lvl="0" rtl="0">
              <a:lnSpc>
                <a:spcPct val="115000"/>
              </a:lnSpc>
              <a:spcBef>
                <a:spcPts val="0"/>
              </a:spcBef>
              <a:spcAft>
                <a:spcPts val="800"/>
              </a:spcAft>
              <a:buNone/>
            </a:pPr>
            <a:r>
              <a:rPr b="1" lang="en" sz="1600">
                <a:solidFill>
                  <a:srgbClr val="616161"/>
                </a:solidFill>
                <a:latin typeface="Proxima Nova"/>
                <a:ea typeface="Proxima Nova"/>
                <a:cs typeface="Proxima Nova"/>
                <a:sym typeface="Proxima Nova"/>
              </a:rPr>
              <a:t>Staying in contact:</a:t>
            </a:r>
            <a:r>
              <a:rPr lang="en" sz="1600">
                <a:solidFill>
                  <a:srgbClr val="616161"/>
                </a:solidFill>
                <a:latin typeface="Proxima Nova"/>
                <a:ea typeface="Proxima Nova"/>
                <a:cs typeface="Proxima Nova"/>
                <a:sym typeface="Proxima Nova"/>
              </a:rPr>
              <a:t> Check student book bags everyday.  Read newsletters and other teacher communications.</a:t>
            </a:r>
            <a:r>
              <a:rPr b="1" lang="en" sz="1600">
                <a:solidFill>
                  <a:srgbClr val="616161"/>
                </a:solidFill>
                <a:latin typeface="Proxima Nova"/>
                <a:ea typeface="Proxima Nova"/>
                <a:cs typeface="Proxima Nova"/>
                <a:sym typeface="Proxima Nova"/>
              </a:rPr>
              <a:t> </a:t>
            </a:r>
            <a:r>
              <a:rPr lang="en" sz="1600">
                <a:solidFill>
                  <a:srgbClr val="616161"/>
                </a:solidFill>
                <a:latin typeface="Proxima Nova"/>
                <a:ea typeface="Proxima Nova"/>
                <a:cs typeface="Proxima Nova"/>
                <a:sym typeface="Proxima Nova"/>
              </a:rPr>
              <a:t>Keep in touch with your child’s teacher. </a:t>
            </a:r>
          </a:p>
          <a:p>
            <a:pPr lvl="0" rtl="0">
              <a:lnSpc>
                <a:spcPct val="115000"/>
              </a:lnSpc>
              <a:spcBef>
                <a:spcPts val="0"/>
              </a:spcBef>
              <a:spcAft>
                <a:spcPts val="800"/>
              </a:spcAft>
              <a:buNone/>
            </a:pPr>
            <a:r>
              <a:rPr b="1" i="1" lang="en" sz="1600">
                <a:solidFill>
                  <a:srgbClr val="616161"/>
                </a:solidFill>
                <a:latin typeface="Proxima Nova"/>
                <a:ea typeface="Proxima Nova"/>
                <a:cs typeface="Proxima Nova"/>
                <a:sym typeface="Proxima Nova"/>
              </a:rPr>
              <a:t>Positive Reinforcement</a:t>
            </a:r>
          </a:p>
          <a:p>
            <a:pPr lvl="0" rtl="0">
              <a:lnSpc>
                <a:spcPct val="115000"/>
              </a:lnSpc>
              <a:spcBef>
                <a:spcPts val="0"/>
              </a:spcBef>
              <a:spcAft>
                <a:spcPts val="800"/>
              </a:spcAft>
              <a:buNone/>
            </a:pPr>
            <a:r>
              <a:rPr b="1" lang="en" sz="1600">
                <a:solidFill>
                  <a:srgbClr val="616161"/>
                </a:solidFill>
                <a:latin typeface="Proxima Nova"/>
                <a:ea typeface="Proxima Nova"/>
                <a:cs typeface="Proxima Nova"/>
                <a:sym typeface="Proxima Nova"/>
              </a:rPr>
              <a:t>Positive Attitude:</a:t>
            </a:r>
            <a:r>
              <a:rPr lang="en" sz="1600">
                <a:solidFill>
                  <a:srgbClr val="616161"/>
                </a:solidFill>
                <a:latin typeface="Proxima Nova"/>
                <a:ea typeface="Proxima Nova"/>
                <a:cs typeface="Proxima Nova"/>
                <a:sym typeface="Proxima Nova"/>
              </a:rPr>
              <a:t> Your child takes cues from you in every aspect of life. If you celebrate the learning of a second language, your child will follow suit.  Ask questions about the homework, assignment, or projects.  Have your child explain the assignment to you in their first language before they begin working. Show that you are interested even if you do not speak the second language. </a:t>
            </a:r>
          </a:p>
          <a:p>
            <a:pPr lvl="0" rtl="0">
              <a:lnSpc>
                <a:spcPct val="115000"/>
              </a:lnSpc>
              <a:spcBef>
                <a:spcPts val="0"/>
              </a:spcBef>
              <a:spcAft>
                <a:spcPts val="800"/>
              </a:spcAft>
              <a:buNone/>
            </a:pPr>
            <a:r>
              <a:rPr b="1" lang="en" sz="1600">
                <a:solidFill>
                  <a:srgbClr val="616161"/>
                </a:solidFill>
                <a:latin typeface="Proxima Nova"/>
                <a:ea typeface="Proxima Nova"/>
                <a:cs typeface="Proxima Nova"/>
                <a:sym typeface="Proxima Nova"/>
              </a:rPr>
              <a:t>Modeling Language Learning: </a:t>
            </a:r>
            <a:r>
              <a:rPr lang="en" sz="1600">
                <a:solidFill>
                  <a:srgbClr val="616161"/>
                </a:solidFill>
                <a:latin typeface="Proxima Nova"/>
                <a:ea typeface="Proxima Nova"/>
                <a:cs typeface="Proxima Nova"/>
                <a:sym typeface="Proxima Nova"/>
              </a:rPr>
              <a:t>Your child’s ability to learn a second language depends largely on how well his or her first language is developed. Supporting his/her first language will help him/her develop the second one.</a:t>
            </a:r>
          </a:p>
          <a:p>
            <a:pPr lvl="0" rtl="0">
              <a:lnSpc>
                <a:spcPct val="115000"/>
              </a:lnSpc>
              <a:spcBef>
                <a:spcPts val="0"/>
              </a:spcBef>
              <a:spcAft>
                <a:spcPts val="800"/>
              </a:spcAft>
              <a:buNone/>
            </a:pPr>
            <a:r>
              <a:rPr b="1" lang="en" sz="1600">
                <a:solidFill>
                  <a:srgbClr val="616161"/>
                </a:solidFill>
                <a:latin typeface="Proxima Nova"/>
                <a:ea typeface="Proxima Nova"/>
                <a:cs typeface="Proxima Nova"/>
                <a:sym typeface="Proxima Nova"/>
              </a:rPr>
              <a:t>Presence: </a:t>
            </a:r>
            <a:r>
              <a:rPr lang="en" sz="1600">
                <a:solidFill>
                  <a:srgbClr val="616161"/>
                </a:solidFill>
                <a:latin typeface="Proxima Nova"/>
                <a:ea typeface="Proxima Nova"/>
                <a:cs typeface="Proxima Nova"/>
                <a:sym typeface="Proxima Nova"/>
              </a:rPr>
              <a:t>Attend as many school functions as you can. Volunteer. Become involved in the Home and School Association.  This demonstrates to students that you care and support them.  It motivates them to meet your expectations as well as classroom expectations. </a:t>
            </a:r>
          </a:p>
          <a:p>
            <a:pPr lvl="0" rtl="0">
              <a:lnSpc>
                <a:spcPct val="115000"/>
              </a:lnSpc>
              <a:spcBef>
                <a:spcPts val="0"/>
              </a:spcBef>
              <a:spcAft>
                <a:spcPts val="800"/>
              </a:spcAft>
              <a:buNone/>
            </a:pPr>
            <a:r>
              <a:rPr b="1" lang="en" sz="1600">
                <a:solidFill>
                  <a:srgbClr val="616161"/>
                </a:solidFill>
                <a:latin typeface="Proxima Nova"/>
                <a:ea typeface="Proxima Nova"/>
                <a:cs typeface="Proxima Nova"/>
                <a:sym typeface="Proxima Nova"/>
              </a:rPr>
              <a:t>Reinforcement: </a:t>
            </a:r>
            <a:r>
              <a:rPr lang="en" sz="1600">
                <a:solidFill>
                  <a:srgbClr val="616161"/>
                </a:solidFill>
                <a:latin typeface="Proxima Nova"/>
                <a:ea typeface="Proxima Nova"/>
                <a:cs typeface="Proxima Nova"/>
                <a:sym typeface="Proxima Nova"/>
              </a:rPr>
              <a:t>The amount and duration of language input is critical to learning a second language.  The more immersed in the second language the more students will learn it.  We only have students a few hours out of the day and they are immersed in the second language 2-3 times per week.  It is vital that parents also provide opportunities outside of school for students to learn the second language.</a:t>
            </a:r>
          </a:p>
          <a:p>
            <a:pPr lvl="0">
              <a:lnSpc>
                <a:spcPct val="115000"/>
              </a:lnSpc>
              <a:spcBef>
                <a:spcPts val="0"/>
              </a:spcBef>
              <a:spcAft>
                <a:spcPts val="800"/>
              </a:spcAft>
              <a:buClr>
                <a:schemeClr val="dk2"/>
              </a:buClr>
              <a:buSzPct val="68750"/>
              <a:buFont typeface="Arial"/>
              <a:buNone/>
            </a:pPr>
            <a:r>
              <a:t/>
            </a:r>
            <a:endParaRPr b="1" sz="1600">
              <a:solidFill>
                <a:srgbClr val="616161"/>
              </a:solidFill>
              <a:latin typeface="Proxima Nova"/>
              <a:ea typeface="Proxima Nova"/>
              <a:cs typeface="Proxima Nova"/>
              <a:sym typeface="Proxima Nova"/>
            </a:endParaRPr>
          </a:p>
          <a:p>
            <a:pPr lvl="0">
              <a:spcBef>
                <a:spcPts val="0"/>
              </a:spcBef>
              <a:buNone/>
            </a:pPr>
            <a:r>
              <a:t/>
            </a:r>
            <a:endParaRPr/>
          </a:p>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9" name="Shape 9"/>
        <p:cNvGrpSpPr/>
        <p:nvPr/>
      </p:nvGrpSpPr>
      <p:grpSpPr>
        <a:xfrm>
          <a:off x="0" y="0"/>
          <a:ext cx="0" cy="0"/>
          <a:chOff x="0" y="0"/>
          <a:chExt cx="0" cy="0"/>
        </a:xfrm>
      </p:grpSpPr>
      <p:cxnSp>
        <p:nvCxnSpPr>
          <p:cNvPr id="10" name="Shape 10"/>
          <p:cNvCxnSpPr/>
          <p:nvPr/>
        </p:nvCxnSpPr>
        <p:spPr>
          <a:xfrm>
            <a:off x="2477724" y="415650"/>
            <a:ext cx="6244199" cy="0"/>
          </a:xfrm>
          <a:prstGeom prst="straightConnector1">
            <a:avLst/>
          </a:prstGeom>
          <a:noFill/>
          <a:ln cap="flat" cmpd="sng" w="38100">
            <a:solidFill>
              <a:schemeClr val="lt1"/>
            </a:solidFill>
            <a:prstDash val="solid"/>
            <a:round/>
            <a:headEnd len="med" w="med" type="none"/>
            <a:tailEnd len="med" w="med" type="none"/>
          </a:ln>
        </p:spPr>
      </p:cxnSp>
      <p:cxnSp>
        <p:nvCxnSpPr>
          <p:cNvPr id="11" name="Shape 11"/>
          <p:cNvCxnSpPr/>
          <p:nvPr/>
        </p:nvCxnSpPr>
        <p:spPr>
          <a:xfrm>
            <a:off x="2477724" y="4740000"/>
            <a:ext cx="6244199" cy="0"/>
          </a:xfrm>
          <a:prstGeom prst="straightConnector1">
            <a:avLst/>
          </a:prstGeom>
          <a:noFill/>
          <a:ln cap="flat" cmpd="sng" w="19050">
            <a:solidFill>
              <a:schemeClr val="lt1"/>
            </a:solidFill>
            <a:prstDash val="solid"/>
            <a:round/>
            <a:headEnd len="med" w="med" type="none"/>
            <a:tailEnd len="med" w="med" type="none"/>
          </a:ln>
        </p:spPr>
      </p:cxnSp>
      <p:cxnSp>
        <p:nvCxnSpPr>
          <p:cNvPr id="12" name="Shape 12"/>
          <p:cNvCxnSpPr/>
          <p:nvPr/>
        </p:nvCxnSpPr>
        <p:spPr>
          <a:xfrm>
            <a:off x="425198" y="415650"/>
            <a:ext cx="183299" cy="0"/>
          </a:xfrm>
          <a:prstGeom prst="straightConnector1">
            <a:avLst/>
          </a:prstGeom>
          <a:noFill/>
          <a:ln cap="flat" cmpd="sng" w="19050">
            <a:solidFill>
              <a:schemeClr val="lt1"/>
            </a:solidFill>
            <a:prstDash val="solid"/>
            <a:round/>
            <a:headEnd len="med" w="med" type="none"/>
            <a:tailEnd len="med" w="med" type="none"/>
          </a:ln>
        </p:spPr>
      </p:cxnSp>
      <p:sp>
        <p:nvSpPr>
          <p:cNvPr id="13" name="Shape 13"/>
          <p:cNvSpPr txBox="1"/>
          <p:nvPr>
            <p:ph type="ctrTitle"/>
          </p:nvPr>
        </p:nvSpPr>
        <p:spPr>
          <a:xfrm>
            <a:off x="2371725" y="630225"/>
            <a:ext cx="6331500" cy="1541999"/>
          </a:xfrm>
          <a:prstGeom prst="rect">
            <a:avLst/>
          </a:prstGeom>
        </p:spPr>
        <p:txBody>
          <a:bodyPr anchorCtr="0" anchor="t" bIns="91425" lIns="91425" rIns="91425"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14" name="Shape 14"/>
          <p:cNvSpPr txBox="1"/>
          <p:nvPr>
            <p:ph idx="1" type="subTitle"/>
          </p:nvPr>
        </p:nvSpPr>
        <p:spPr>
          <a:xfrm>
            <a:off x="2390266" y="3238450"/>
            <a:ext cx="6331500" cy="1241699"/>
          </a:xfrm>
          <a:prstGeom prst="rect">
            <a:avLst/>
          </a:prstGeom>
        </p:spPr>
        <p:txBody>
          <a:bodyPr anchorCtr="0" anchor="b" bIns="91425" lIns="91425" rIns="91425" tIns="91425"/>
          <a:lstStyle>
            <a:lvl1pPr lvl="0">
              <a:lnSpc>
                <a:spcPct val="100000"/>
              </a:lnSpc>
              <a:spcBef>
                <a:spcPts val="0"/>
              </a:spcBef>
              <a:spcAft>
                <a:spcPts val="0"/>
              </a:spcAft>
              <a:buClr>
                <a:schemeClr val="lt1"/>
              </a:buClr>
              <a:buNone/>
              <a:defRPr>
                <a:solidFill>
                  <a:schemeClr val="lt1"/>
                </a:solidFill>
              </a:defRPr>
            </a:lvl1pPr>
            <a:lvl2pPr lvl="1">
              <a:lnSpc>
                <a:spcPct val="100000"/>
              </a:lnSpc>
              <a:spcBef>
                <a:spcPts val="0"/>
              </a:spcBef>
              <a:spcAft>
                <a:spcPts val="0"/>
              </a:spcAft>
              <a:buClr>
                <a:schemeClr val="lt1"/>
              </a:buClr>
              <a:buSzPct val="100000"/>
              <a:buNone/>
              <a:defRPr sz="1800">
                <a:solidFill>
                  <a:schemeClr val="lt1"/>
                </a:solidFill>
              </a:defRPr>
            </a:lvl2pPr>
            <a:lvl3pPr lvl="2">
              <a:lnSpc>
                <a:spcPct val="100000"/>
              </a:lnSpc>
              <a:spcBef>
                <a:spcPts val="0"/>
              </a:spcBef>
              <a:spcAft>
                <a:spcPts val="0"/>
              </a:spcAft>
              <a:buClr>
                <a:schemeClr val="lt1"/>
              </a:buClr>
              <a:buSzPct val="100000"/>
              <a:buNone/>
              <a:defRPr sz="1800">
                <a:solidFill>
                  <a:schemeClr val="lt1"/>
                </a:solidFill>
              </a:defRPr>
            </a:lvl3pPr>
            <a:lvl4pPr lvl="3">
              <a:lnSpc>
                <a:spcPct val="100000"/>
              </a:lnSpc>
              <a:spcBef>
                <a:spcPts val="0"/>
              </a:spcBef>
              <a:spcAft>
                <a:spcPts val="0"/>
              </a:spcAft>
              <a:buClr>
                <a:schemeClr val="lt1"/>
              </a:buClr>
              <a:buSzPct val="100000"/>
              <a:buNone/>
              <a:defRPr sz="1800">
                <a:solidFill>
                  <a:schemeClr val="lt1"/>
                </a:solidFill>
              </a:defRPr>
            </a:lvl4pPr>
            <a:lvl5pPr lvl="4">
              <a:lnSpc>
                <a:spcPct val="100000"/>
              </a:lnSpc>
              <a:spcBef>
                <a:spcPts val="0"/>
              </a:spcBef>
              <a:spcAft>
                <a:spcPts val="0"/>
              </a:spcAft>
              <a:buClr>
                <a:schemeClr val="lt1"/>
              </a:buClr>
              <a:buSzPct val="100000"/>
              <a:buNone/>
              <a:defRPr sz="1800">
                <a:solidFill>
                  <a:schemeClr val="lt1"/>
                </a:solidFill>
              </a:defRPr>
            </a:lvl5pPr>
            <a:lvl6pPr lvl="5">
              <a:lnSpc>
                <a:spcPct val="100000"/>
              </a:lnSpc>
              <a:spcBef>
                <a:spcPts val="0"/>
              </a:spcBef>
              <a:spcAft>
                <a:spcPts val="0"/>
              </a:spcAft>
              <a:buClr>
                <a:schemeClr val="lt1"/>
              </a:buClr>
              <a:buSzPct val="100000"/>
              <a:buNone/>
              <a:defRPr sz="1800">
                <a:solidFill>
                  <a:schemeClr val="lt1"/>
                </a:solidFill>
              </a:defRPr>
            </a:lvl6pPr>
            <a:lvl7pPr lvl="6">
              <a:lnSpc>
                <a:spcPct val="100000"/>
              </a:lnSpc>
              <a:spcBef>
                <a:spcPts val="0"/>
              </a:spcBef>
              <a:spcAft>
                <a:spcPts val="0"/>
              </a:spcAft>
              <a:buClr>
                <a:schemeClr val="lt1"/>
              </a:buClr>
              <a:buSzPct val="100000"/>
              <a:buNone/>
              <a:defRPr sz="1800">
                <a:solidFill>
                  <a:schemeClr val="lt1"/>
                </a:solidFill>
              </a:defRPr>
            </a:lvl7pPr>
            <a:lvl8pPr lvl="7">
              <a:lnSpc>
                <a:spcPct val="100000"/>
              </a:lnSpc>
              <a:spcBef>
                <a:spcPts val="0"/>
              </a:spcBef>
              <a:spcAft>
                <a:spcPts val="0"/>
              </a:spcAft>
              <a:buClr>
                <a:schemeClr val="lt1"/>
              </a:buClr>
              <a:buSzPct val="100000"/>
              <a:buNone/>
              <a:defRPr sz="1800">
                <a:solidFill>
                  <a:schemeClr val="lt1"/>
                </a:solidFill>
              </a:defRPr>
            </a:lvl8pPr>
            <a:lvl9pPr lvl="8">
              <a:lnSpc>
                <a:spcPct val="100000"/>
              </a:lnSpc>
              <a:spcBef>
                <a:spcPts val="0"/>
              </a:spcBef>
              <a:spcAft>
                <a:spcPts val="0"/>
              </a:spcAft>
              <a:buClr>
                <a:schemeClr val="lt1"/>
              </a:buClr>
              <a:buSzPct val="100000"/>
              <a:buNone/>
              <a:defRPr sz="1800">
                <a:solidFill>
                  <a:schemeClr val="lt1"/>
                </a:solidFill>
              </a:defRPr>
            </a:lvl9pPr>
          </a:lstStyle>
          <a:p/>
        </p:txBody>
      </p:sp>
      <p:sp>
        <p:nvSpPr>
          <p:cNvPr id="15" name="Shape 15"/>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60" name="Shape 60"/>
        <p:cNvGrpSpPr/>
        <p:nvPr/>
      </p:nvGrpSpPr>
      <p:grpSpPr>
        <a:xfrm>
          <a:off x="0" y="0"/>
          <a:ext cx="0" cy="0"/>
          <a:chOff x="0" y="0"/>
          <a:chExt cx="0" cy="0"/>
        </a:xfrm>
      </p:grpSpPr>
      <p:cxnSp>
        <p:nvCxnSpPr>
          <p:cNvPr id="61" name="Shape 61"/>
          <p:cNvCxnSpPr/>
          <p:nvPr/>
        </p:nvCxnSpPr>
        <p:spPr>
          <a:xfrm>
            <a:off x="425200" y="4740000"/>
            <a:ext cx="8296799" cy="0"/>
          </a:xfrm>
          <a:prstGeom prst="straightConnector1">
            <a:avLst/>
          </a:prstGeom>
          <a:noFill/>
          <a:ln cap="flat" cmpd="sng" w="19050">
            <a:solidFill>
              <a:schemeClr val="dk2"/>
            </a:solidFill>
            <a:prstDash val="solid"/>
            <a:round/>
            <a:headEnd len="med" w="med" type="none"/>
            <a:tailEnd len="med" w="med" type="none"/>
          </a:ln>
        </p:spPr>
      </p:cxnSp>
      <p:cxnSp>
        <p:nvCxnSpPr>
          <p:cNvPr id="62" name="Shape 62"/>
          <p:cNvCxnSpPr/>
          <p:nvPr/>
        </p:nvCxnSpPr>
        <p:spPr>
          <a:xfrm>
            <a:off x="425200" y="415650"/>
            <a:ext cx="8296799" cy="0"/>
          </a:xfrm>
          <a:prstGeom prst="straightConnector1">
            <a:avLst/>
          </a:prstGeom>
          <a:noFill/>
          <a:ln cap="flat" cmpd="sng" w="38100">
            <a:solidFill>
              <a:schemeClr val="dk2"/>
            </a:solidFill>
            <a:prstDash val="solid"/>
            <a:round/>
            <a:headEnd len="med" w="med" type="none"/>
            <a:tailEnd len="med" w="med" type="none"/>
          </a:ln>
        </p:spPr>
      </p:cxnSp>
      <p:sp>
        <p:nvSpPr>
          <p:cNvPr id="63" name="Shape 63"/>
          <p:cNvSpPr txBox="1"/>
          <p:nvPr>
            <p:ph type="title"/>
          </p:nvPr>
        </p:nvSpPr>
        <p:spPr>
          <a:xfrm>
            <a:off x="853950" y="1304850"/>
            <a:ext cx="7436099" cy="1538399"/>
          </a:xfrm>
          <a:prstGeom prst="rect">
            <a:avLst/>
          </a:prstGeom>
        </p:spPr>
        <p:txBody>
          <a:bodyPr anchorCtr="0" anchor="ctr" bIns="91425" lIns="91425" rIns="91425" tIns="91425"/>
          <a:lstStyle>
            <a:lvl1pPr lvl="0" algn="ctr">
              <a:spcBef>
                <a:spcPts val="0"/>
              </a:spcBef>
              <a:buClr>
                <a:schemeClr val="dk1"/>
              </a:buClr>
              <a:buSzPct val="100000"/>
              <a:buFont typeface="Lato"/>
              <a:defRPr sz="9600">
                <a:solidFill>
                  <a:schemeClr val="dk1"/>
                </a:solidFill>
                <a:latin typeface="Lato"/>
                <a:ea typeface="Lato"/>
                <a:cs typeface="Lato"/>
                <a:sym typeface="Lato"/>
              </a:defRPr>
            </a:lvl1pPr>
            <a:lvl2pPr lvl="1" algn="ctr">
              <a:spcBef>
                <a:spcPts val="0"/>
              </a:spcBef>
              <a:buClr>
                <a:schemeClr val="dk1"/>
              </a:buClr>
              <a:buSzPct val="100000"/>
              <a:buFont typeface="Lato"/>
              <a:defRPr sz="9600">
                <a:solidFill>
                  <a:schemeClr val="dk1"/>
                </a:solidFill>
                <a:latin typeface="Lato"/>
                <a:ea typeface="Lato"/>
                <a:cs typeface="Lato"/>
                <a:sym typeface="Lato"/>
              </a:defRPr>
            </a:lvl2pPr>
            <a:lvl3pPr lvl="2" algn="ctr">
              <a:spcBef>
                <a:spcPts val="0"/>
              </a:spcBef>
              <a:buClr>
                <a:schemeClr val="dk1"/>
              </a:buClr>
              <a:buSzPct val="100000"/>
              <a:buFont typeface="Lato"/>
              <a:defRPr sz="9600">
                <a:solidFill>
                  <a:schemeClr val="dk1"/>
                </a:solidFill>
                <a:latin typeface="Lato"/>
                <a:ea typeface="Lato"/>
                <a:cs typeface="Lato"/>
                <a:sym typeface="Lato"/>
              </a:defRPr>
            </a:lvl3pPr>
            <a:lvl4pPr lvl="3" algn="ctr">
              <a:spcBef>
                <a:spcPts val="0"/>
              </a:spcBef>
              <a:buClr>
                <a:schemeClr val="dk1"/>
              </a:buClr>
              <a:buSzPct val="100000"/>
              <a:buFont typeface="Lato"/>
              <a:defRPr sz="9600">
                <a:solidFill>
                  <a:schemeClr val="dk1"/>
                </a:solidFill>
                <a:latin typeface="Lato"/>
                <a:ea typeface="Lato"/>
                <a:cs typeface="Lato"/>
                <a:sym typeface="Lato"/>
              </a:defRPr>
            </a:lvl4pPr>
            <a:lvl5pPr lvl="4" algn="ctr">
              <a:spcBef>
                <a:spcPts val="0"/>
              </a:spcBef>
              <a:buClr>
                <a:schemeClr val="dk1"/>
              </a:buClr>
              <a:buSzPct val="100000"/>
              <a:buFont typeface="Lato"/>
              <a:defRPr sz="9600">
                <a:solidFill>
                  <a:schemeClr val="dk1"/>
                </a:solidFill>
                <a:latin typeface="Lato"/>
                <a:ea typeface="Lato"/>
                <a:cs typeface="Lato"/>
                <a:sym typeface="Lato"/>
              </a:defRPr>
            </a:lvl5pPr>
            <a:lvl6pPr lvl="5" algn="ctr">
              <a:spcBef>
                <a:spcPts val="0"/>
              </a:spcBef>
              <a:buClr>
                <a:schemeClr val="dk1"/>
              </a:buClr>
              <a:buSzPct val="100000"/>
              <a:buFont typeface="Lato"/>
              <a:defRPr sz="9600">
                <a:solidFill>
                  <a:schemeClr val="dk1"/>
                </a:solidFill>
                <a:latin typeface="Lato"/>
                <a:ea typeface="Lato"/>
                <a:cs typeface="Lato"/>
                <a:sym typeface="Lato"/>
              </a:defRPr>
            </a:lvl6pPr>
            <a:lvl7pPr lvl="6" algn="ctr">
              <a:spcBef>
                <a:spcPts val="0"/>
              </a:spcBef>
              <a:buClr>
                <a:schemeClr val="dk1"/>
              </a:buClr>
              <a:buSzPct val="100000"/>
              <a:buFont typeface="Lato"/>
              <a:defRPr sz="9600">
                <a:solidFill>
                  <a:schemeClr val="dk1"/>
                </a:solidFill>
                <a:latin typeface="Lato"/>
                <a:ea typeface="Lato"/>
                <a:cs typeface="Lato"/>
                <a:sym typeface="Lato"/>
              </a:defRPr>
            </a:lvl7pPr>
            <a:lvl8pPr lvl="7" algn="ctr">
              <a:spcBef>
                <a:spcPts val="0"/>
              </a:spcBef>
              <a:buClr>
                <a:schemeClr val="dk1"/>
              </a:buClr>
              <a:buSzPct val="100000"/>
              <a:buFont typeface="Lato"/>
              <a:defRPr sz="9600">
                <a:solidFill>
                  <a:schemeClr val="dk1"/>
                </a:solidFill>
                <a:latin typeface="Lato"/>
                <a:ea typeface="Lato"/>
                <a:cs typeface="Lato"/>
                <a:sym typeface="Lato"/>
              </a:defRPr>
            </a:lvl8pPr>
            <a:lvl9pPr lvl="8" algn="ctr">
              <a:spcBef>
                <a:spcPts val="0"/>
              </a:spcBef>
              <a:buClr>
                <a:schemeClr val="dk1"/>
              </a:buClr>
              <a:buSzPct val="100000"/>
              <a:buFont typeface="Lato"/>
              <a:defRPr sz="9600">
                <a:solidFill>
                  <a:schemeClr val="dk1"/>
                </a:solidFill>
                <a:latin typeface="Lato"/>
                <a:ea typeface="Lato"/>
                <a:cs typeface="Lato"/>
                <a:sym typeface="Lato"/>
              </a:defRPr>
            </a:lvl9pPr>
          </a:lstStyle>
          <a:p/>
        </p:txBody>
      </p:sp>
      <p:sp>
        <p:nvSpPr>
          <p:cNvPr id="64" name="Shape 64"/>
          <p:cNvSpPr txBox="1"/>
          <p:nvPr>
            <p:ph idx="1" type="body"/>
          </p:nvPr>
        </p:nvSpPr>
        <p:spPr>
          <a:xfrm>
            <a:off x="853950" y="2919450"/>
            <a:ext cx="7436099" cy="1071599"/>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65" name="Shape 65"/>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6" name="Shape 66"/>
        <p:cNvGrpSpPr/>
        <p:nvPr/>
      </p:nvGrpSpPr>
      <p:grpSpPr>
        <a:xfrm>
          <a:off x="0" y="0"/>
          <a:ext cx="0" cy="0"/>
          <a:chOff x="0" y="0"/>
          <a:chExt cx="0" cy="0"/>
        </a:xfrm>
      </p:grpSpPr>
      <p:sp>
        <p:nvSpPr>
          <p:cNvPr id="67" name="Shape 67"/>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72" name="Shape 72"/>
        <p:cNvGrpSpPr/>
        <p:nvPr/>
      </p:nvGrpSpPr>
      <p:grpSpPr>
        <a:xfrm>
          <a:off x="0" y="0"/>
          <a:ext cx="0" cy="0"/>
          <a:chOff x="0" y="0"/>
          <a:chExt cx="0" cy="0"/>
        </a:xfrm>
      </p:grpSpPr>
      <p:cxnSp>
        <p:nvCxnSpPr>
          <p:cNvPr id="73" name="Shape 73"/>
          <p:cNvCxnSpPr/>
          <p:nvPr/>
        </p:nvCxnSpPr>
        <p:spPr>
          <a:xfrm>
            <a:off x="0" y="2998150"/>
            <a:ext cx="9144000" cy="0"/>
          </a:xfrm>
          <a:prstGeom prst="straightConnector1">
            <a:avLst/>
          </a:prstGeom>
          <a:noFill/>
          <a:ln cap="flat" cmpd="sng" w="19050">
            <a:solidFill>
              <a:schemeClr val="lt2"/>
            </a:solidFill>
            <a:prstDash val="solid"/>
            <a:round/>
            <a:headEnd len="med" w="med" type="none"/>
            <a:tailEnd len="med" w="med" type="none"/>
          </a:ln>
        </p:spPr>
      </p:cxnSp>
      <p:sp>
        <p:nvSpPr>
          <p:cNvPr id="74" name="Shape 74"/>
          <p:cNvSpPr txBox="1"/>
          <p:nvPr>
            <p:ph type="ctrTitle"/>
          </p:nvPr>
        </p:nvSpPr>
        <p:spPr>
          <a:xfrm>
            <a:off x="510450" y="1257300"/>
            <a:ext cx="8123100" cy="1588500"/>
          </a:xfrm>
          <a:prstGeom prst="rect">
            <a:avLst/>
          </a:prstGeom>
        </p:spPr>
        <p:txBody>
          <a:bodyPr anchorCtr="0" anchor="b" bIns="91425" lIns="91425" rIns="91425" tIns="91425"/>
          <a:lstStyle>
            <a:lvl1pPr lvl="0" rtl="0">
              <a:spcBef>
                <a:spcPts val="0"/>
              </a:spcBef>
              <a:buClr>
                <a:schemeClr val="lt1"/>
              </a:buClr>
              <a:buSzPct val="100000"/>
              <a:defRPr sz="4800">
                <a:solidFill>
                  <a:schemeClr val="lt1"/>
                </a:solidFill>
              </a:defRPr>
            </a:lvl1pPr>
            <a:lvl2pPr lvl="1" rtl="0">
              <a:spcBef>
                <a:spcPts val="0"/>
              </a:spcBef>
              <a:buClr>
                <a:schemeClr val="lt1"/>
              </a:buClr>
              <a:buSzPct val="100000"/>
              <a:defRPr sz="4800">
                <a:solidFill>
                  <a:schemeClr val="lt1"/>
                </a:solidFill>
              </a:defRPr>
            </a:lvl2pPr>
            <a:lvl3pPr lvl="2" rtl="0">
              <a:spcBef>
                <a:spcPts val="0"/>
              </a:spcBef>
              <a:buClr>
                <a:schemeClr val="lt1"/>
              </a:buClr>
              <a:buSzPct val="100000"/>
              <a:defRPr sz="4800">
                <a:solidFill>
                  <a:schemeClr val="lt1"/>
                </a:solidFill>
              </a:defRPr>
            </a:lvl3pPr>
            <a:lvl4pPr lvl="3" rtl="0">
              <a:spcBef>
                <a:spcPts val="0"/>
              </a:spcBef>
              <a:buClr>
                <a:schemeClr val="lt1"/>
              </a:buClr>
              <a:buSzPct val="100000"/>
              <a:defRPr sz="4800">
                <a:solidFill>
                  <a:schemeClr val="lt1"/>
                </a:solidFill>
              </a:defRPr>
            </a:lvl4pPr>
            <a:lvl5pPr lvl="4" rtl="0">
              <a:spcBef>
                <a:spcPts val="0"/>
              </a:spcBef>
              <a:buClr>
                <a:schemeClr val="lt1"/>
              </a:buClr>
              <a:buSzPct val="100000"/>
              <a:defRPr sz="4800">
                <a:solidFill>
                  <a:schemeClr val="lt1"/>
                </a:solidFill>
              </a:defRPr>
            </a:lvl5pPr>
            <a:lvl6pPr lvl="5" rtl="0">
              <a:spcBef>
                <a:spcPts val="0"/>
              </a:spcBef>
              <a:buClr>
                <a:schemeClr val="lt1"/>
              </a:buClr>
              <a:buSzPct val="100000"/>
              <a:defRPr sz="4800">
                <a:solidFill>
                  <a:schemeClr val="lt1"/>
                </a:solidFill>
              </a:defRPr>
            </a:lvl6pPr>
            <a:lvl7pPr lvl="6" rtl="0">
              <a:spcBef>
                <a:spcPts val="0"/>
              </a:spcBef>
              <a:buClr>
                <a:schemeClr val="lt1"/>
              </a:buClr>
              <a:buSzPct val="100000"/>
              <a:defRPr sz="4800">
                <a:solidFill>
                  <a:schemeClr val="lt1"/>
                </a:solidFill>
              </a:defRPr>
            </a:lvl7pPr>
            <a:lvl8pPr lvl="7" rtl="0">
              <a:spcBef>
                <a:spcPts val="0"/>
              </a:spcBef>
              <a:buClr>
                <a:schemeClr val="lt1"/>
              </a:buClr>
              <a:buSzPct val="100000"/>
              <a:defRPr sz="4800">
                <a:solidFill>
                  <a:schemeClr val="lt1"/>
                </a:solidFill>
              </a:defRPr>
            </a:lvl8pPr>
            <a:lvl9pPr lvl="8" rtl="0">
              <a:spcBef>
                <a:spcPts val="0"/>
              </a:spcBef>
              <a:buClr>
                <a:schemeClr val="lt1"/>
              </a:buClr>
              <a:buSzPct val="100000"/>
              <a:defRPr sz="4800">
                <a:solidFill>
                  <a:schemeClr val="lt1"/>
                </a:solidFill>
              </a:defRPr>
            </a:lvl9pPr>
          </a:lstStyle>
          <a:p/>
        </p:txBody>
      </p:sp>
      <p:sp>
        <p:nvSpPr>
          <p:cNvPr id="75" name="Shape 75"/>
          <p:cNvSpPr txBox="1"/>
          <p:nvPr>
            <p:ph idx="1" type="subTitle"/>
          </p:nvPr>
        </p:nvSpPr>
        <p:spPr>
          <a:xfrm>
            <a:off x="510450" y="3182312"/>
            <a:ext cx="8123100" cy="630000"/>
          </a:xfrm>
          <a:prstGeom prst="rect">
            <a:avLst/>
          </a:prstGeom>
        </p:spPr>
        <p:txBody>
          <a:bodyPr anchorCtr="0" anchor="t" bIns="91425" lIns="91425" rIns="91425" tIns="91425"/>
          <a:lstStyle>
            <a:lvl1pPr lvl="0" rtl="0">
              <a:lnSpc>
                <a:spcPct val="100000"/>
              </a:lnSpc>
              <a:spcBef>
                <a:spcPts val="0"/>
              </a:spcBef>
              <a:spcAft>
                <a:spcPts val="0"/>
              </a:spcAft>
              <a:buClr>
                <a:schemeClr val="lt1"/>
              </a:buClr>
              <a:buSzPct val="100000"/>
              <a:buNone/>
              <a:defRPr sz="2400">
                <a:solidFill>
                  <a:schemeClr val="lt1"/>
                </a:solidFill>
              </a:defRPr>
            </a:lvl1pPr>
            <a:lvl2pPr lvl="1" rtl="0">
              <a:lnSpc>
                <a:spcPct val="100000"/>
              </a:lnSpc>
              <a:spcBef>
                <a:spcPts val="0"/>
              </a:spcBef>
              <a:spcAft>
                <a:spcPts val="0"/>
              </a:spcAft>
              <a:buClr>
                <a:schemeClr val="lt1"/>
              </a:buClr>
              <a:buSzPct val="100000"/>
              <a:buNone/>
              <a:defRPr sz="2400">
                <a:solidFill>
                  <a:schemeClr val="lt1"/>
                </a:solidFill>
              </a:defRPr>
            </a:lvl2pPr>
            <a:lvl3pPr lvl="2" rtl="0">
              <a:lnSpc>
                <a:spcPct val="100000"/>
              </a:lnSpc>
              <a:spcBef>
                <a:spcPts val="0"/>
              </a:spcBef>
              <a:spcAft>
                <a:spcPts val="0"/>
              </a:spcAft>
              <a:buClr>
                <a:schemeClr val="lt1"/>
              </a:buClr>
              <a:buSzPct val="100000"/>
              <a:buNone/>
              <a:defRPr sz="2400">
                <a:solidFill>
                  <a:schemeClr val="lt1"/>
                </a:solidFill>
              </a:defRPr>
            </a:lvl3pPr>
            <a:lvl4pPr lvl="3" rtl="0">
              <a:lnSpc>
                <a:spcPct val="100000"/>
              </a:lnSpc>
              <a:spcBef>
                <a:spcPts val="0"/>
              </a:spcBef>
              <a:spcAft>
                <a:spcPts val="0"/>
              </a:spcAft>
              <a:buClr>
                <a:schemeClr val="lt1"/>
              </a:buClr>
              <a:buSzPct val="100000"/>
              <a:buNone/>
              <a:defRPr sz="2400">
                <a:solidFill>
                  <a:schemeClr val="lt1"/>
                </a:solidFill>
              </a:defRPr>
            </a:lvl4pPr>
            <a:lvl5pPr lvl="4" rtl="0">
              <a:lnSpc>
                <a:spcPct val="100000"/>
              </a:lnSpc>
              <a:spcBef>
                <a:spcPts val="0"/>
              </a:spcBef>
              <a:spcAft>
                <a:spcPts val="0"/>
              </a:spcAft>
              <a:buClr>
                <a:schemeClr val="lt1"/>
              </a:buClr>
              <a:buSzPct val="100000"/>
              <a:buNone/>
              <a:defRPr sz="2400">
                <a:solidFill>
                  <a:schemeClr val="lt1"/>
                </a:solidFill>
              </a:defRPr>
            </a:lvl5pPr>
            <a:lvl6pPr lvl="5" rtl="0">
              <a:lnSpc>
                <a:spcPct val="100000"/>
              </a:lnSpc>
              <a:spcBef>
                <a:spcPts val="0"/>
              </a:spcBef>
              <a:spcAft>
                <a:spcPts val="0"/>
              </a:spcAft>
              <a:buClr>
                <a:schemeClr val="lt1"/>
              </a:buClr>
              <a:buSzPct val="100000"/>
              <a:buNone/>
              <a:defRPr sz="2400">
                <a:solidFill>
                  <a:schemeClr val="lt1"/>
                </a:solidFill>
              </a:defRPr>
            </a:lvl6pPr>
            <a:lvl7pPr lvl="6" rtl="0">
              <a:lnSpc>
                <a:spcPct val="100000"/>
              </a:lnSpc>
              <a:spcBef>
                <a:spcPts val="0"/>
              </a:spcBef>
              <a:spcAft>
                <a:spcPts val="0"/>
              </a:spcAft>
              <a:buClr>
                <a:schemeClr val="lt1"/>
              </a:buClr>
              <a:buSzPct val="100000"/>
              <a:buNone/>
              <a:defRPr sz="2400">
                <a:solidFill>
                  <a:schemeClr val="lt1"/>
                </a:solidFill>
              </a:defRPr>
            </a:lvl7pPr>
            <a:lvl8pPr lvl="7" rtl="0">
              <a:lnSpc>
                <a:spcPct val="100000"/>
              </a:lnSpc>
              <a:spcBef>
                <a:spcPts val="0"/>
              </a:spcBef>
              <a:spcAft>
                <a:spcPts val="0"/>
              </a:spcAft>
              <a:buClr>
                <a:schemeClr val="lt1"/>
              </a:buClr>
              <a:buSzPct val="100000"/>
              <a:buNone/>
              <a:defRPr sz="2400">
                <a:solidFill>
                  <a:schemeClr val="lt1"/>
                </a:solidFill>
              </a:defRPr>
            </a:lvl8pPr>
            <a:lvl9pPr lvl="8" rtl="0">
              <a:lnSpc>
                <a:spcPct val="100000"/>
              </a:lnSpc>
              <a:spcBef>
                <a:spcPts val="0"/>
              </a:spcBef>
              <a:spcAft>
                <a:spcPts val="0"/>
              </a:spcAft>
              <a:buClr>
                <a:schemeClr val="lt1"/>
              </a:buClr>
              <a:buSzPct val="100000"/>
              <a:buNone/>
              <a:defRPr sz="2400">
                <a:solidFill>
                  <a:schemeClr val="lt1"/>
                </a:solidFill>
              </a:defRPr>
            </a:lvl9pPr>
          </a:lstStyle>
          <a:p/>
        </p:txBody>
      </p:sp>
      <p:sp>
        <p:nvSpPr>
          <p:cNvPr id="76" name="Shape 7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77" name="Shape 77"/>
        <p:cNvGrpSpPr/>
        <p:nvPr/>
      </p:nvGrpSpPr>
      <p:grpSpPr>
        <a:xfrm>
          <a:off x="0" y="0"/>
          <a:ext cx="0" cy="0"/>
          <a:chOff x="0" y="0"/>
          <a:chExt cx="0" cy="0"/>
        </a:xfrm>
      </p:grpSpPr>
      <p:cxnSp>
        <p:nvCxnSpPr>
          <p:cNvPr id="78" name="Shape 78"/>
          <p:cNvCxnSpPr/>
          <p:nvPr/>
        </p:nvCxnSpPr>
        <p:spPr>
          <a:xfrm>
            <a:off x="0" y="2998150"/>
            <a:ext cx="9144000" cy="0"/>
          </a:xfrm>
          <a:prstGeom prst="straightConnector1">
            <a:avLst/>
          </a:prstGeom>
          <a:noFill/>
          <a:ln cap="flat" cmpd="sng" w="19050">
            <a:solidFill>
              <a:schemeClr val="lt2"/>
            </a:solidFill>
            <a:prstDash val="solid"/>
            <a:round/>
            <a:headEnd len="med" w="med" type="none"/>
            <a:tailEnd len="med" w="med" type="none"/>
          </a:ln>
        </p:spPr>
      </p:cxnSp>
      <p:sp>
        <p:nvSpPr>
          <p:cNvPr id="79" name="Shape 79"/>
          <p:cNvSpPr txBox="1"/>
          <p:nvPr>
            <p:ph type="title"/>
          </p:nvPr>
        </p:nvSpPr>
        <p:spPr>
          <a:xfrm>
            <a:off x="510450" y="2057400"/>
            <a:ext cx="8123100" cy="778800"/>
          </a:xfrm>
          <a:prstGeom prst="rect">
            <a:avLst/>
          </a:prstGeom>
        </p:spPr>
        <p:txBody>
          <a:bodyPr anchorCtr="0" anchor="b" bIns="91425" lIns="91425" rIns="91425" tIns="91425"/>
          <a:lstStyle>
            <a:lvl1pPr lvl="0" rtl="0">
              <a:spcBef>
                <a:spcPts val="0"/>
              </a:spcBef>
              <a:buClr>
                <a:schemeClr val="lt1"/>
              </a:buClr>
              <a:buSzPct val="100000"/>
              <a:defRPr sz="3600">
                <a:solidFill>
                  <a:schemeClr val="lt1"/>
                </a:solidFill>
              </a:defRPr>
            </a:lvl1pPr>
            <a:lvl2pPr lvl="1" rtl="0">
              <a:spcBef>
                <a:spcPts val="0"/>
              </a:spcBef>
              <a:buClr>
                <a:schemeClr val="lt1"/>
              </a:buClr>
              <a:buSzPct val="100000"/>
              <a:defRPr sz="3600">
                <a:solidFill>
                  <a:schemeClr val="lt1"/>
                </a:solidFill>
              </a:defRPr>
            </a:lvl2pPr>
            <a:lvl3pPr lvl="2" rtl="0">
              <a:spcBef>
                <a:spcPts val="0"/>
              </a:spcBef>
              <a:buClr>
                <a:schemeClr val="lt1"/>
              </a:buClr>
              <a:buSzPct val="100000"/>
              <a:defRPr sz="3600">
                <a:solidFill>
                  <a:schemeClr val="lt1"/>
                </a:solidFill>
              </a:defRPr>
            </a:lvl3pPr>
            <a:lvl4pPr lvl="3" rtl="0">
              <a:spcBef>
                <a:spcPts val="0"/>
              </a:spcBef>
              <a:buClr>
                <a:schemeClr val="lt1"/>
              </a:buClr>
              <a:buSzPct val="100000"/>
              <a:defRPr sz="3600">
                <a:solidFill>
                  <a:schemeClr val="lt1"/>
                </a:solidFill>
              </a:defRPr>
            </a:lvl4pPr>
            <a:lvl5pPr lvl="4" rtl="0">
              <a:spcBef>
                <a:spcPts val="0"/>
              </a:spcBef>
              <a:buClr>
                <a:schemeClr val="lt1"/>
              </a:buClr>
              <a:buSzPct val="100000"/>
              <a:defRPr sz="3600">
                <a:solidFill>
                  <a:schemeClr val="lt1"/>
                </a:solidFill>
              </a:defRPr>
            </a:lvl5pPr>
            <a:lvl6pPr lvl="5" rtl="0">
              <a:spcBef>
                <a:spcPts val="0"/>
              </a:spcBef>
              <a:buClr>
                <a:schemeClr val="lt1"/>
              </a:buClr>
              <a:buSzPct val="100000"/>
              <a:defRPr sz="3600">
                <a:solidFill>
                  <a:schemeClr val="lt1"/>
                </a:solidFill>
              </a:defRPr>
            </a:lvl6pPr>
            <a:lvl7pPr lvl="6" rtl="0">
              <a:spcBef>
                <a:spcPts val="0"/>
              </a:spcBef>
              <a:buClr>
                <a:schemeClr val="lt1"/>
              </a:buClr>
              <a:buSzPct val="100000"/>
              <a:defRPr sz="3600">
                <a:solidFill>
                  <a:schemeClr val="lt1"/>
                </a:solidFill>
              </a:defRPr>
            </a:lvl7pPr>
            <a:lvl8pPr lvl="7" rtl="0">
              <a:spcBef>
                <a:spcPts val="0"/>
              </a:spcBef>
              <a:buClr>
                <a:schemeClr val="lt1"/>
              </a:buClr>
              <a:buSzPct val="100000"/>
              <a:defRPr sz="3600">
                <a:solidFill>
                  <a:schemeClr val="lt1"/>
                </a:solidFill>
              </a:defRPr>
            </a:lvl8pPr>
            <a:lvl9pPr lvl="8" rtl="0">
              <a:spcBef>
                <a:spcPts val="0"/>
              </a:spcBef>
              <a:buClr>
                <a:schemeClr val="lt1"/>
              </a:buClr>
              <a:buSzPct val="100000"/>
              <a:defRPr sz="3600">
                <a:solidFill>
                  <a:schemeClr val="lt1"/>
                </a:solidFill>
              </a:defRPr>
            </a:lvl9pPr>
          </a:lstStyle>
          <a:p/>
        </p:txBody>
      </p:sp>
      <p:sp>
        <p:nvSpPr>
          <p:cNvPr id="80" name="Shape 8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81" name="Shape 81"/>
        <p:cNvGrpSpPr/>
        <p:nvPr/>
      </p:nvGrpSpPr>
      <p:grpSpPr>
        <a:xfrm>
          <a:off x="0" y="0"/>
          <a:ext cx="0" cy="0"/>
          <a:chOff x="0" y="0"/>
          <a:chExt cx="0" cy="0"/>
        </a:xfrm>
      </p:grpSpPr>
      <p:sp>
        <p:nvSpPr>
          <p:cNvPr id="82" name="Shape 82"/>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83" name="Shape 83"/>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4" name="Shape 84"/>
          <p:cNvSpPr txBox="1"/>
          <p:nvPr>
            <p:ph idx="1" type="body"/>
          </p:nvPr>
        </p:nvSpPr>
        <p:spPr>
          <a:xfrm>
            <a:off x="311700" y="1152475"/>
            <a:ext cx="8520600" cy="34164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5" name="Shape 8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86" name="Shape 86"/>
        <p:cNvGrpSpPr/>
        <p:nvPr/>
      </p:nvGrpSpPr>
      <p:grpSpPr>
        <a:xfrm>
          <a:off x="0" y="0"/>
          <a:ext cx="0" cy="0"/>
          <a:chOff x="0" y="0"/>
          <a:chExt cx="0" cy="0"/>
        </a:xfrm>
      </p:grpSpPr>
      <p:sp>
        <p:nvSpPr>
          <p:cNvPr id="87" name="Shape 87"/>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88" name="Shape 88"/>
          <p:cNvSpPr txBox="1"/>
          <p:nvPr>
            <p:ph idx="1" type="body"/>
          </p:nvPr>
        </p:nvSpPr>
        <p:spPr>
          <a:xfrm>
            <a:off x="311700" y="1152475"/>
            <a:ext cx="3999900" cy="3416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89" name="Shape 89"/>
          <p:cNvSpPr txBox="1"/>
          <p:nvPr>
            <p:ph idx="2" type="body"/>
          </p:nvPr>
        </p:nvSpPr>
        <p:spPr>
          <a:xfrm>
            <a:off x="4832400" y="1152475"/>
            <a:ext cx="3999900" cy="3416400"/>
          </a:xfrm>
          <a:prstGeom prst="rect">
            <a:avLst/>
          </a:prstGeom>
        </p:spPr>
        <p:txBody>
          <a:bodyPr anchorCtr="0" anchor="t" bIns="91425" lIns="91425" rIns="91425" tIns="91425"/>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90" name="Shape 9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91" name="Shape 91"/>
        <p:cNvGrpSpPr/>
        <p:nvPr/>
      </p:nvGrpSpPr>
      <p:grpSpPr>
        <a:xfrm>
          <a:off x="0" y="0"/>
          <a:ext cx="0" cy="0"/>
          <a:chOff x="0" y="0"/>
          <a:chExt cx="0" cy="0"/>
        </a:xfrm>
      </p:grpSpPr>
      <p:sp>
        <p:nvSpPr>
          <p:cNvPr id="92" name="Shape 92"/>
          <p:cNvSpPr txBox="1"/>
          <p:nvPr>
            <p:ph type="title"/>
          </p:nvPr>
        </p:nvSpPr>
        <p:spPr>
          <a:xfrm>
            <a:off x="311700" y="445025"/>
            <a:ext cx="8520600" cy="5727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93" name="Shape 9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94" name="Shape 94"/>
        <p:cNvGrpSpPr/>
        <p:nvPr/>
      </p:nvGrpSpPr>
      <p:grpSpPr>
        <a:xfrm>
          <a:off x="0" y="0"/>
          <a:ext cx="0" cy="0"/>
          <a:chOff x="0" y="0"/>
          <a:chExt cx="0" cy="0"/>
        </a:xfrm>
      </p:grpSpPr>
      <p:sp>
        <p:nvSpPr>
          <p:cNvPr id="95" name="Shape 95"/>
          <p:cNvSpPr txBox="1"/>
          <p:nvPr>
            <p:ph type="title"/>
          </p:nvPr>
        </p:nvSpPr>
        <p:spPr>
          <a:xfrm>
            <a:off x="311700" y="555600"/>
            <a:ext cx="2808000" cy="755700"/>
          </a:xfrm>
          <a:prstGeom prst="rect">
            <a:avLst/>
          </a:prstGeom>
        </p:spPr>
        <p:txBody>
          <a:bodyPr anchorCtr="0" anchor="b" bIns="91425" lIns="91425" rIns="91425" tIns="91425"/>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p:txBody>
      </p:sp>
      <p:sp>
        <p:nvSpPr>
          <p:cNvPr id="96" name="Shape 96"/>
          <p:cNvSpPr txBox="1"/>
          <p:nvPr>
            <p:ph idx="1" type="body"/>
          </p:nvPr>
        </p:nvSpPr>
        <p:spPr>
          <a:xfrm>
            <a:off x="311700" y="1389600"/>
            <a:ext cx="2808000" cy="3179400"/>
          </a:xfrm>
          <a:prstGeom prst="rect">
            <a:avLst/>
          </a:prstGeom>
        </p:spPr>
        <p:txBody>
          <a:bodyPr anchorCtr="0" anchor="t" bIns="91425" lIns="91425" rIns="91425" tIns="91425"/>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p:txBody>
      </p:sp>
      <p:sp>
        <p:nvSpPr>
          <p:cNvPr id="97" name="Shape 9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lt2"/>
        </a:solidFill>
      </p:bgPr>
    </p:bg>
    <p:spTree>
      <p:nvGrpSpPr>
        <p:cNvPr id="98" name="Shape 98"/>
        <p:cNvGrpSpPr/>
        <p:nvPr/>
      </p:nvGrpSpPr>
      <p:grpSpPr>
        <a:xfrm>
          <a:off x="0" y="0"/>
          <a:ext cx="0" cy="0"/>
          <a:chOff x="0" y="0"/>
          <a:chExt cx="0" cy="0"/>
        </a:xfrm>
      </p:grpSpPr>
      <p:sp>
        <p:nvSpPr>
          <p:cNvPr id="99" name="Shape 99"/>
          <p:cNvSpPr txBox="1"/>
          <p:nvPr>
            <p:ph type="title"/>
          </p:nvPr>
        </p:nvSpPr>
        <p:spPr>
          <a:xfrm>
            <a:off x="490250" y="526350"/>
            <a:ext cx="5797500" cy="4090800"/>
          </a:xfrm>
          <a:prstGeom prst="rect">
            <a:avLst/>
          </a:prstGeom>
        </p:spPr>
        <p:txBody>
          <a:bodyPr anchorCtr="0" anchor="ctr" bIns="91425" lIns="91425" rIns="91425" tIns="91425"/>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p:txBody>
      </p:sp>
      <p:sp>
        <p:nvSpPr>
          <p:cNvPr id="100" name="Shape 10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101" name="Shape 101"/>
        <p:cNvGrpSpPr/>
        <p:nvPr/>
      </p:nvGrpSpPr>
      <p:grpSpPr>
        <a:xfrm>
          <a:off x="0" y="0"/>
          <a:ext cx="0" cy="0"/>
          <a:chOff x="0" y="0"/>
          <a:chExt cx="0" cy="0"/>
        </a:xfrm>
      </p:grpSpPr>
      <p:sp>
        <p:nvSpPr>
          <p:cNvPr id="102" name="Shape 102"/>
          <p:cNvSpPr/>
          <p:nvPr/>
        </p:nvSpPr>
        <p:spPr>
          <a:xfrm>
            <a:off x="4572000" y="7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103" name="Shape 103"/>
          <p:cNvCxnSpPr/>
          <p:nvPr/>
        </p:nvCxnSpPr>
        <p:spPr>
          <a:xfrm>
            <a:off x="5029675" y="4495500"/>
            <a:ext cx="468300" cy="0"/>
          </a:xfrm>
          <a:prstGeom prst="straightConnector1">
            <a:avLst/>
          </a:prstGeom>
          <a:noFill/>
          <a:ln cap="flat" cmpd="sng" w="19050">
            <a:solidFill>
              <a:schemeClr val="lt2"/>
            </a:solidFill>
            <a:prstDash val="solid"/>
            <a:round/>
            <a:headEnd len="med" w="med" type="none"/>
            <a:tailEnd len="med" w="med" type="none"/>
          </a:ln>
        </p:spPr>
      </p:cxnSp>
      <p:sp>
        <p:nvSpPr>
          <p:cNvPr id="104" name="Shape 104"/>
          <p:cNvSpPr txBox="1"/>
          <p:nvPr>
            <p:ph type="title"/>
          </p:nvPr>
        </p:nvSpPr>
        <p:spPr>
          <a:xfrm>
            <a:off x="265500" y="1205825"/>
            <a:ext cx="4045200" cy="1509600"/>
          </a:xfrm>
          <a:prstGeom prst="rect">
            <a:avLst/>
          </a:prstGeom>
        </p:spPr>
        <p:txBody>
          <a:bodyPr anchorCtr="0" anchor="b" bIns="91425" lIns="91425" rIns="91425" tIns="91425"/>
          <a:lstStyle>
            <a:lvl1pPr lvl="0" rtl="0" algn="ctr">
              <a:spcBef>
                <a:spcPts val="0"/>
              </a:spcBef>
              <a:buSzPct val="100000"/>
              <a:defRPr sz="4200"/>
            </a:lvl1pPr>
            <a:lvl2pPr lvl="1" rtl="0" algn="ctr">
              <a:spcBef>
                <a:spcPts val="0"/>
              </a:spcBef>
              <a:buSzPct val="100000"/>
              <a:defRPr sz="4200"/>
            </a:lvl2pPr>
            <a:lvl3pPr lvl="2" rtl="0" algn="ctr">
              <a:spcBef>
                <a:spcPts val="0"/>
              </a:spcBef>
              <a:buSzPct val="100000"/>
              <a:defRPr sz="4200"/>
            </a:lvl3pPr>
            <a:lvl4pPr lvl="3" rtl="0" algn="ctr">
              <a:spcBef>
                <a:spcPts val="0"/>
              </a:spcBef>
              <a:buSzPct val="100000"/>
              <a:defRPr sz="4200"/>
            </a:lvl4pPr>
            <a:lvl5pPr lvl="4" rtl="0" algn="ctr">
              <a:spcBef>
                <a:spcPts val="0"/>
              </a:spcBef>
              <a:buSzPct val="100000"/>
              <a:defRPr sz="4200"/>
            </a:lvl5pPr>
            <a:lvl6pPr lvl="5" rtl="0" algn="ctr">
              <a:spcBef>
                <a:spcPts val="0"/>
              </a:spcBef>
              <a:buSzPct val="100000"/>
              <a:defRPr sz="4200"/>
            </a:lvl6pPr>
            <a:lvl7pPr lvl="6" rtl="0" algn="ctr">
              <a:spcBef>
                <a:spcPts val="0"/>
              </a:spcBef>
              <a:buSzPct val="100000"/>
              <a:defRPr sz="4200"/>
            </a:lvl7pPr>
            <a:lvl8pPr lvl="7" rtl="0" algn="ctr">
              <a:spcBef>
                <a:spcPts val="0"/>
              </a:spcBef>
              <a:buSzPct val="100000"/>
              <a:defRPr sz="4200"/>
            </a:lvl8pPr>
            <a:lvl9pPr lvl="8" rtl="0" algn="ctr">
              <a:spcBef>
                <a:spcPts val="0"/>
              </a:spcBef>
              <a:buSzPct val="100000"/>
              <a:defRPr sz="4200"/>
            </a:lvl9pPr>
          </a:lstStyle>
          <a:p/>
        </p:txBody>
      </p:sp>
      <p:sp>
        <p:nvSpPr>
          <p:cNvPr id="105" name="Shape 105"/>
          <p:cNvSpPr txBox="1"/>
          <p:nvPr>
            <p:ph idx="1" type="subTitle"/>
          </p:nvPr>
        </p:nvSpPr>
        <p:spPr>
          <a:xfrm>
            <a:off x="265500" y="2769000"/>
            <a:ext cx="4045200" cy="1345500"/>
          </a:xfrm>
          <a:prstGeom prst="rect">
            <a:avLst/>
          </a:prstGeom>
        </p:spPr>
        <p:txBody>
          <a:bodyPr anchorCtr="0" anchor="t" bIns="91425" lIns="91425" rIns="91425" tIns="91425"/>
          <a:lstStyle>
            <a:lvl1pPr lvl="0" rtl="0" algn="ctr">
              <a:lnSpc>
                <a:spcPct val="100000"/>
              </a:lnSpc>
              <a:spcBef>
                <a:spcPts val="0"/>
              </a:spcBef>
              <a:spcAft>
                <a:spcPts val="0"/>
              </a:spcAft>
              <a:buSzPct val="100000"/>
              <a:buNone/>
              <a:defRPr sz="2100"/>
            </a:lvl1pPr>
            <a:lvl2pPr lvl="1" rtl="0" algn="ctr">
              <a:lnSpc>
                <a:spcPct val="100000"/>
              </a:lnSpc>
              <a:spcBef>
                <a:spcPts val="0"/>
              </a:spcBef>
              <a:spcAft>
                <a:spcPts val="0"/>
              </a:spcAft>
              <a:buSzPct val="100000"/>
              <a:buNone/>
              <a:defRPr sz="2100"/>
            </a:lvl2pPr>
            <a:lvl3pPr lvl="2" rtl="0" algn="ctr">
              <a:lnSpc>
                <a:spcPct val="100000"/>
              </a:lnSpc>
              <a:spcBef>
                <a:spcPts val="0"/>
              </a:spcBef>
              <a:spcAft>
                <a:spcPts val="0"/>
              </a:spcAft>
              <a:buSzPct val="100000"/>
              <a:buNone/>
              <a:defRPr sz="2100"/>
            </a:lvl3pPr>
            <a:lvl4pPr lvl="3" rtl="0" algn="ctr">
              <a:lnSpc>
                <a:spcPct val="100000"/>
              </a:lnSpc>
              <a:spcBef>
                <a:spcPts val="0"/>
              </a:spcBef>
              <a:spcAft>
                <a:spcPts val="0"/>
              </a:spcAft>
              <a:buSzPct val="100000"/>
              <a:buNone/>
              <a:defRPr sz="2100"/>
            </a:lvl4pPr>
            <a:lvl5pPr lvl="4" rtl="0" algn="ctr">
              <a:lnSpc>
                <a:spcPct val="100000"/>
              </a:lnSpc>
              <a:spcBef>
                <a:spcPts val="0"/>
              </a:spcBef>
              <a:spcAft>
                <a:spcPts val="0"/>
              </a:spcAft>
              <a:buSzPct val="100000"/>
              <a:buNone/>
              <a:defRPr sz="2100"/>
            </a:lvl5pPr>
            <a:lvl6pPr lvl="5" rtl="0" algn="ctr">
              <a:lnSpc>
                <a:spcPct val="100000"/>
              </a:lnSpc>
              <a:spcBef>
                <a:spcPts val="0"/>
              </a:spcBef>
              <a:spcAft>
                <a:spcPts val="0"/>
              </a:spcAft>
              <a:buSzPct val="100000"/>
              <a:buNone/>
              <a:defRPr sz="2100"/>
            </a:lvl6pPr>
            <a:lvl7pPr lvl="6" rtl="0" algn="ctr">
              <a:lnSpc>
                <a:spcPct val="100000"/>
              </a:lnSpc>
              <a:spcBef>
                <a:spcPts val="0"/>
              </a:spcBef>
              <a:spcAft>
                <a:spcPts val="0"/>
              </a:spcAft>
              <a:buSzPct val="100000"/>
              <a:buNone/>
              <a:defRPr sz="2100"/>
            </a:lvl7pPr>
            <a:lvl8pPr lvl="7" rtl="0" algn="ctr">
              <a:lnSpc>
                <a:spcPct val="100000"/>
              </a:lnSpc>
              <a:spcBef>
                <a:spcPts val="0"/>
              </a:spcBef>
              <a:spcAft>
                <a:spcPts val="0"/>
              </a:spcAft>
              <a:buSzPct val="100000"/>
              <a:buNone/>
              <a:defRPr sz="2100"/>
            </a:lvl8pPr>
            <a:lvl9pPr lvl="8" rtl="0" algn="ctr">
              <a:lnSpc>
                <a:spcPct val="100000"/>
              </a:lnSpc>
              <a:spcBef>
                <a:spcPts val="0"/>
              </a:spcBef>
              <a:spcAft>
                <a:spcPts val="0"/>
              </a:spcAft>
              <a:buSzPct val="100000"/>
              <a:buNone/>
              <a:defRPr sz="2100"/>
            </a:lvl9pPr>
          </a:lstStyle>
          <a:p/>
        </p:txBody>
      </p:sp>
      <p:sp>
        <p:nvSpPr>
          <p:cNvPr id="106" name="Shape 106"/>
          <p:cNvSpPr txBox="1"/>
          <p:nvPr>
            <p:ph idx="2" type="body"/>
          </p:nvPr>
        </p:nvSpPr>
        <p:spPr>
          <a:xfrm>
            <a:off x="4939500" y="724200"/>
            <a:ext cx="3837000" cy="3695100"/>
          </a:xfrm>
          <a:prstGeom prst="rect">
            <a:avLst/>
          </a:prstGeom>
        </p:spPr>
        <p:txBody>
          <a:bodyPr anchorCtr="0" anchor="ctr" bIns="91425" lIns="91425" rIns="91425" tIns="91425"/>
          <a:lstStyle>
            <a:lvl1pPr lvl="0" rtl="0">
              <a:spcBef>
                <a:spcPts val="0"/>
              </a:spcBef>
              <a:buClr>
                <a:schemeClr val="lt1"/>
              </a:buClr>
              <a:defRPr>
                <a:solidFill>
                  <a:schemeClr val="lt1"/>
                </a:solidFill>
              </a:defRPr>
            </a:lvl1pPr>
            <a:lvl2pPr lvl="1" rtl="0">
              <a:spcBef>
                <a:spcPts val="0"/>
              </a:spcBef>
              <a:buClr>
                <a:schemeClr val="lt1"/>
              </a:buClr>
              <a:defRPr>
                <a:solidFill>
                  <a:schemeClr val="lt1"/>
                </a:solidFill>
              </a:defRPr>
            </a:lvl2pPr>
            <a:lvl3pPr lvl="2" rtl="0">
              <a:spcBef>
                <a:spcPts val="0"/>
              </a:spcBef>
              <a:buClr>
                <a:schemeClr val="lt1"/>
              </a:buClr>
              <a:defRPr>
                <a:solidFill>
                  <a:schemeClr val="lt1"/>
                </a:solidFill>
              </a:defRPr>
            </a:lvl3pPr>
            <a:lvl4pPr lvl="3" rtl="0">
              <a:spcBef>
                <a:spcPts val="0"/>
              </a:spcBef>
              <a:buClr>
                <a:schemeClr val="lt1"/>
              </a:buClr>
              <a:defRPr>
                <a:solidFill>
                  <a:schemeClr val="lt1"/>
                </a:solidFill>
              </a:defRPr>
            </a:lvl4pPr>
            <a:lvl5pPr lvl="4" rtl="0">
              <a:spcBef>
                <a:spcPts val="0"/>
              </a:spcBef>
              <a:buClr>
                <a:schemeClr val="lt1"/>
              </a:buClr>
              <a:defRPr>
                <a:solidFill>
                  <a:schemeClr val="lt1"/>
                </a:solidFill>
              </a:defRPr>
            </a:lvl5pPr>
            <a:lvl6pPr lvl="5" rtl="0">
              <a:spcBef>
                <a:spcPts val="0"/>
              </a:spcBef>
              <a:buClr>
                <a:schemeClr val="lt1"/>
              </a:buClr>
              <a:defRPr>
                <a:solidFill>
                  <a:schemeClr val="lt1"/>
                </a:solidFill>
              </a:defRPr>
            </a:lvl6pPr>
            <a:lvl7pPr lvl="6" rtl="0">
              <a:spcBef>
                <a:spcPts val="0"/>
              </a:spcBef>
              <a:buClr>
                <a:schemeClr val="lt1"/>
              </a:buClr>
              <a:defRPr>
                <a:solidFill>
                  <a:schemeClr val="lt1"/>
                </a:solidFill>
              </a:defRPr>
            </a:lvl7pPr>
            <a:lvl8pPr lvl="7" rtl="0">
              <a:spcBef>
                <a:spcPts val="0"/>
              </a:spcBef>
              <a:buClr>
                <a:schemeClr val="lt1"/>
              </a:buClr>
              <a:defRPr>
                <a:solidFill>
                  <a:schemeClr val="lt1"/>
                </a:solidFill>
              </a:defRPr>
            </a:lvl8pPr>
            <a:lvl9pPr lvl="8" rtl="0">
              <a:spcBef>
                <a:spcPts val="0"/>
              </a:spcBef>
              <a:buClr>
                <a:schemeClr val="lt1"/>
              </a:buClr>
              <a:defRPr>
                <a:solidFill>
                  <a:schemeClr val="lt1"/>
                </a:solidFill>
              </a:defRPr>
            </a:lvl9pPr>
          </a:lstStyle>
          <a:p/>
        </p:txBody>
      </p:sp>
      <p:sp>
        <p:nvSpPr>
          <p:cNvPr id="107" name="Shape 10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6" name="Shape 16"/>
        <p:cNvGrpSpPr/>
        <p:nvPr/>
      </p:nvGrpSpPr>
      <p:grpSpPr>
        <a:xfrm>
          <a:off x="0" y="0"/>
          <a:ext cx="0" cy="0"/>
          <a:chOff x="0" y="0"/>
          <a:chExt cx="0" cy="0"/>
        </a:xfrm>
      </p:grpSpPr>
      <p:cxnSp>
        <p:nvCxnSpPr>
          <p:cNvPr id="17" name="Shape 17"/>
          <p:cNvCxnSpPr/>
          <p:nvPr/>
        </p:nvCxnSpPr>
        <p:spPr>
          <a:xfrm>
            <a:off x="425200" y="415650"/>
            <a:ext cx="8296799" cy="0"/>
          </a:xfrm>
          <a:prstGeom prst="straightConnector1">
            <a:avLst/>
          </a:prstGeom>
          <a:noFill/>
          <a:ln cap="flat" cmpd="sng" w="38100">
            <a:solidFill>
              <a:schemeClr val="lt1"/>
            </a:solidFill>
            <a:prstDash val="solid"/>
            <a:round/>
            <a:headEnd len="med" w="med" type="none"/>
            <a:tailEnd len="med" w="med" type="none"/>
          </a:ln>
        </p:spPr>
      </p:cxnSp>
      <p:cxnSp>
        <p:nvCxnSpPr>
          <p:cNvPr id="18" name="Shape 18"/>
          <p:cNvCxnSpPr/>
          <p:nvPr/>
        </p:nvCxnSpPr>
        <p:spPr>
          <a:xfrm>
            <a:off x="425200" y="4740000"/>
            <a:ext cx="8296799" cy="0"/>
          </a:xfrm>
          <a:prstGeom prst="straightConnector1">
            <a:avLst/>
          </a:prstGeom>
          <a:noFill/>
          <a:ln cap="flat" cmpd="sng" w="19050">
            <a:solidFill>
              <a:schemeClr val="lt1"/>
            </a:solidFill>
            <a:prstDash val="solid"/>
            <a:round/>
            <a:headEnd len="med" w="med" type="none"/>
            <a:tailEnd len="med" w="med" type="none"/>
          </a:ln>
        </p:spPr>
      </p:cxnSp>
      <p:sp>
        <p:nvSpPr>
          <p:cNvPr id="19" name="Shape 19"/>
          <p:cNvSpPr txBox="1"/>
          <p:nvPr>
            <p:ph type="title"/>
          </p:nvPr>
        </p:nvSpPr>
        <p:spPr>
          <a:xfrm>
            <a:off x="406425" y="1806825"/>
            <a:ext cx="8296799" cy="1541999"/>
          </a:xfrm>
          <a:prstGeom prst="rect">
            <a:avLst/>
          </a:prstGeom>
        </p:spPr>
        <p:txBody>
          <a:bodyPr anchorCtr="0" anchor="ctr" bIns="91425" lIns="91425" rIns="91425" tIns="91425"/>
          <a:lstStyle>
            <a:lvl1pPr lvl="0" algn="ctr">
              <a:spcBef>
                <a:spcPts val="0"/>
              </a:spcBef>
              <a:buClr>
                <a:schemeClr val="lt1"/>
              </a:buClr>
              <a:buSzPct val="100000"/>
              <a:defRPr sz="4800">
                <a:solidFill>
                  <a:schemeClr val="lt1"/>
                </a:solidFill>
              </a:defRPr>
            </a:lvl1pPr>
            <a:lvl2pPr lvl="1" algn="ctr">
              <a:spcBef>
                <a:spcPts val="0"/>
              </a:spcBef>
              <a:buClr>
                <a:schemeClr val="lt1"/>
              </a:buClr>
              <a:buSzPct val="100000"/>
              <a:defRPr sz="4800">
                <a:solidFill>
                  <a:schemeClr val="lt1"/>
                </a:solidFill>
              </a:defRPr>
            </a:lvl2pPr>
            <a:lvl3pPr lvl="2" algn="ctr">
              <a:spcBef>
                <a:spcPts val="0"/>
              </a:spcBef>
              <a:buClr>
                <a:schemeClr val="lt1"/>
              </a:buClr>
              <a:buSzPct val="100000"/>
              <a:defRPr sz="4800">
                <a:solidFill>
                  <a:schemeClr val="lt1"/>
                </a:solidFill>
              </a:defRPr>
            </a:lvl3pPr>
            <a:lvl4pPr lvl="3" algn="ctr">
              <a:spcBef>
                <a:spcPts val="0"/>
              </a:spcBef>
              <a:buClr>
                <a:schemeClr val="lt1"/>
              </a:buClr>
              <a:buSzPct val="100000"/>
              <a:defRPr sz="4800">
                <a:solidFill>
                  <a:schemeClr val="lt1"/>
                </a:solidFill>
              </a:defRPr>
            </a:lvl4pPr>
            <a:lvl5pPr lvl="4" algn="ctr">
              <a:spcBef>
                <a:spcPts val="0"/>
              </a:spcBef>
              <a:buClr>
                <a:schemeClr val="lt1"/>
              </a:buClr>
              <a:buSzPct val="100000"/>
              <a:defRPr sz="4800">
                <a:solidFill>
                  <a:schemeClr val="lt1"/>
                </a:solidFill>
              </a:defRPr>
            </a:lvl5pPr>
            <a:lvl6pPr lvl="5" algn="ctr">
              <a:spcBef>
                <a:spcPts val="0"/>
              </a:spcBef>
              <a:buClr>
                <a:schemeClr val="lt1"/>
              </a:buClr>
              <a:buSzPct val="100000"/>
              <a:defRPr sz="4800">
                <a:solidFill>
                  <a:schemeClr val="lt1"/>
                </a:solidFill>
              </a:defRPr>
            </a:lvl6pPr>
            <a:lvl7pPr lvl="6" algn="ctr">
              <a:spcBef>
                <a:spcPts val="0"/>
              </a:spcBef>
              <a:buClr>
                <a:schemeClr val="lt1"/>
              </a:buClr>
              <a:buSzPct val="100000"/>
              <a:defRPr sz="4800">
                <a:solidFill>
                  <a:schemeClr val="lt1"/>
                </a:solidFill>
              </a:defRPr>
            </a:lvl7pPr>
            <a:lvl8pPr lvl="7" algn="ctr">
              <a:spcBef>
                <a:spcPts val="0"/>
              </a:spcBef>
              <a:buClr>
                <a:schemeClr val="lt1"/>
              </a:buClr>
              <a:buSzPct val="100000"/>
              <a:defRPr sz="4800">
                <a:solidFill>
                  <a:schemeClr val="lt1"/>
                </a:solidFill>
              </a:defRPr>
            </a:lvl8pPr>
            <a:lvl9pPr lvl="8" algn="ctr">
              <a:spcBef>
                <a:spcPts val="0"/>
              </a:spcBef>
              <a:buClr>
                <a:schemeClr val="lt1"/>
              </a:buClr>
              <a:buSzPct val="100000"/>
              <a:defRPr sz="4800">
                <a:solidFill>
                  <a:schemeClr val="lt1"/>
                </a:solidFill>
              </a:defRPr>
            </a:lvl9pPr>
          </a:lstStyle>
          <a:p/>
        </p:txBody>
      </p:sp>
      <p:sp>
        <p:nvSpPr>
          <p:cNvPr id="20" name="Shape 20"/>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08" name="Shape 108"/>
        <p:cNvGrpSpPr/>
        <p:nvPr/>
      </p:nvGrpSpPr>
      <p:grpSpPr>
        <a:xfrm>
          <a:off x="0" y="0"/>
          <a:ext cx="0" cy="0"/>
          <a:chOff x="0" y="0"/>
          <a:chExt cx="0" cy="0"/>
        </a:xfrm>
      </p:grpSpPr>
      <p:sp>
        <p:nvSpPr>
          <p:cNvPr id="109" name="Shape 109"/>
          <p:cNvSpPr txBox="1"/>
          <p:nvPr>
            <p:ph idx="1" type="body"/>
          </p:nvPr>
        </p:nvSpPr>
        <p:spPr>
          <a:xfrm>
            <a:off x="311700" y="4236825"/>
            <a:ext cx="5998800" cy="598800"/>
          </a:xfrm>
          <a:prstGeom prst="rect">
            <a:avLst/>
          </a:prstGeom>
        </p:spPr>
        <p:txBody>
          <a:bodyPr anchorCtr="0" anchor="ctr" bIns="91425" lIns="91425" rIns="91425" tIns="91425"/>
          <a:lstStyle>
            <a:lvl1pPr lvl="0" rtl="0">
              <a:lnSpc>
                <a:spcPct val="100000"/>
              </a:lnSpc>
              <a:spcBef>
                <a:spcPts val="0"/>
              </a:spcBef>
              <a:spcAft>
                <a:spcPts val="0"/>
              </a:spcAft>
              <a:buSzPct val="100000"/>
              <a:buNone/>
              <a:defRPr sz="2100"/>
            </a:lvl1pPr>
          </a:lstStyle>
          <a:p/>
        </p:txBody>
      </p:sp>
      <p:sp>
        <p:nvSpPr>
          <p:cNvPr id="110" name="Shape 11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111" name="Shape 111"/>
        <p:cNvGrpSpPr/>
        <p:nvPr/>
      </p:nvGrpSpPr>
      <p:grpSpPr>
        <a:xfrm>
          <a:off x="0" y="0"/>
          <a:ext cx="0" cy="0"/>
          <a:chOff x="0" y="0"/>
          <a:chExt cx="0" cy="0"/>
        </a:xfrm>
      </p:grpSpPr>
      <p:sp>
        <p:nvSpPr>
          <p:cNvPr id="112" name="Shape 112"/>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13" name="Shape 113"/>
          <p:cNvSpPr txBox="1"/>
          <p:nvPr>
            <p:ph type="title"/>
          </p:nvPr>
        </p:nvSpPr>
        <p:spPr>
          <a:xfrm>
            <a:off x="311700" y="991475"/>
            <a:ext cx="8520600" cy="1917900"/>
          </a:xfrm>
          <a:prstGeom prst="rect">
            <a:avLst/>
          </a:prstGeom>
        </p:spPr>
        <p:txBody>
          <a:bodyPr anchorCtr="0" anchor="ctr" bIns="91425" lIns="91425" rIns="91425" tIns="91425"/>
          <a:lstStyle>
            <a:lvl1pPr lvl="0" rtl="0" algn="ctr">
              <a:spcBef>
                <a:spcPts val="0"/>
              </a:spcBef>
              <a:buSzPct val="100000"/>
              <a:defRPr b="1" sz="14000"/>
            </a:lvl1pPr>
            <a:lvl2pPr lvl="1" rtl="0" algn="ctr">
              <a:spcBef>
                <a:spcPts val="0"/>
              </a:spcBef>
              <a:buSzPct val="100000"/>
              <a:defRPr b="1" sz="14000"/>
            </a:lvl2pPr>
            <a:lvl3pPr lvl="2" rtl="0" algn="ctr">
              <a:spcBef>
                <a:spcPts val="0"/>
              </a:spcBef>
              <a:buSzPct val="100000"/>
              <a:defRPr b="1" sz="14000"/>
            </a:lvl3pPr>
            <a:lvl4pPr lvl="3" rtl="0" algn="ctr">
              <a:spcBef>
                <a:spcPts val="0"/>
              </a:spcBef>
              <a:buSzPct val="100000"/>
              <a:defRPr b="1" sz="14000"/>
            </a:lvl4pPr>
            <a:lvl5pPr lvl="4" rtl="0" algn="ctr">
              <a:spcBef>
                <a:spcPts val="0"/>
              </a:spcBef>
              <a:buSzPct val="100000"/>
              <a:defRPr b="1" sz="14000"/>
            </a:lvl5pPr>
            <a:lvl6pPr lvl="5" rtl="0" algn="ctr">
              <a:spcBef>
                <a:spcPts val="0"/>
              </a:spcBef>
              <a:buSzPct val="100000"/>
              <a:defRPr b="1" sz="14000"/>
            </a:lvl6pPr>
            <a:lvl7pPr lvl="6" rtl="0" algn="ctr">
              <a:spcBef>
                <a:spcPts val="0"/>
              </a:spcBef>
              <a:buSzPct val="100000"/>
              <a:defRPr b="1" sz="14000"/>
            </a:lvl7pPr>
            <a:lvl8pPr lvl="7" rtl="0" algn="ctr">
              <a:spcBef>
                <a:spcPts val="0"/>
              </a:spcBef>
              <a:buSzPct val="100000"/>
              <a:defRPr b="1" sz="14000"/>
            </a:lvl8pPr>
            <a:lvl9pPr lvl="8" rtl="0" algn="ctr">
              <a:spcBef>
                <a:spcPts val="0"/>
              </a:spcBef>
              <a:buSzPct val="100000"/>
              <a:defRPr b="1" sz="14000"/>
            </a:lvl9pPr>
          </a:lstStyle>
          <a:p/>
        </p:txBody>
      </p:sp>
      <p:sp>
        <p:nvSpPr>
          <p:cNvPr id="114" name="Shape 114"/>
          <p:cNvSpPr txBox="1"/>
          <p:nvPr>
            <p:ph idx="1" type="body"/>
          </p:nvPr>
        </p:nvSpPr>
        <p:spPr>
          <a:xfrm>
            <a:off x="311700" y="3071300"/>
            <a:ext cx="8520600" cy="901800"/>
          </a:xfrm>
          <a:prstGeom prst="rect">
            <a:avLst/>
          </a:prstGeom>
        </p:spPr>
        <p:txBody>
          <a:bodyPr anchorCtr="0" anchor="t" bIns="91425" lIns="91425" rIns="91425" tIns="91425"/>
          <a:lstStyle>
            <a:lvl1pPr lvl="0" rtl="0" algn="ctr">
              <a:spcBef>
                <a:spcPts val="0"/>
              </a:spcBef>
              <a:defRPr/>
            </a:lvl1pPr>
            <a:lvl2pPr lvl="1" rtl="0" algn="ctr">
              <a:spcBef>
                <a:spcPts val="0"/>
              </a:spcBef>
              <a:defRPr/>
            </a:lvl2pPr>
            <a:lvl3pPr lvl="2" rtl="0" algn="ctr">
              <a:spcBef>
                <a:spcPts val="0"/>
              </a:spcBef>
              <a:defRPr/>
            </a:lvl3pPr>
            <a:lvl4pPr lvl="3" rtl="0" algn="ctr">
              <a:spcBef>
                <a:spcPts val="0"/>
              </a:spcBef>
              <a:defRPr/>
            </a:lvl4pPr>
            <a:lvl5pPr lvl="4" rtl="0" algn="ctr">
              <a:spcBef>
                <a:spcPts val="0"/>
              </a:spcBef>
              <a:defRPr/>
            </a:lvl5pPr>
            <a:lvl6pPr lvl="5" rtl="0" algn="ctr">
              <a:spcBef>
                <a:spcPts val="0"/>
              </a:spcBef>
              <a:defRPr/>
            </a:lvl6pPr>
            <a:lvl7pPr lvl="6" rtl="0" algn="ctr">
              <a:spcBef>
                <a:spcPts val="0"/>
              </a:spcBef>
              <a:defRPr/>
            </a:lvl7pPr>
            <a:lvl8pPr lvl="7" rtl="0" algn="ctr">
              <a:spcBef>
                <a:spcPts val="0"/>
              </a:spcBef>
              <a:defRPr/>
            </a:lvl8pPr>
            <a:lvl9pPr lvl="8" rtl="0" algn="ctr">
              <a:spcBef>
                <a:spcPts val="0"/>
              </a:spcBef>
              <a:defRPr/>
            </a:lvl9pPr>
          </a:lstStyle>
          <a:p/>
        </p:txBody>
      </p:sp>
      <p:sp>
        <p:nvSpPr>
          <p:cNvPr id="115" name="Shape 1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16" name="Shape 116"/>
        <p:cNvGrpSpPr/>
        <p:nvPr/>
      </p:nvGrpSpPr>
      <p:grpSpPr>
        <a:xfrm>
          <a:off x="0" y="0"/>
          <a:ext cx="0" cy="0"/>
          <a:chOff x="0" y="0"/>
          <a:chExt cx="0" cy="0"/>
        </a:xfrm>
      </p:grpSpPr>
      <p:sp>
        <p:nvSpPr>
          <p:cNvPr id="117" name="Shape 11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1" name="Shape 21"/>
        <p:cNvGrpSpPr/>
        <p:nvPr/>
      </p:nvGrpSpPr>
      <p:grpSpPr>
        <a:xfrm>
          <a:off x="0" y="0"/>
          <a:ext cx="0" cy="0"/>
          <a:chOff x="0" y="0"/>
          <a:chExt cx="0" cy="0"/>
        </a:xfrm>
      </p:grpSpPr>
      <p:cxnSp>
        <p:nvCxnSpPr>
          <p:cNvPr id="22" name="Shape 22"/>
          <p:cNvCxnSpPr/>
          <p:nvPr/>
        </p:nvCxnSpPr>
        <p:spPr>
          <a:xfrm>
            <a:off x="2477724" y="415650"/>
            <a:ext cx="6244199" cy="0"/>
          </a:xfrm>
          <a:prstGeom prst="straightConnector1">
            <a:avLst/>
          </a:prstGeom>
          <a:noFill/>
          <a:ln cap="flat" cmpd="sng" w="38100">
            <a:solidFill>
              <a:schemeClr val="dk2"/>
            </a:solidFill>
            <a:prstDash val="solid"/>
            <a:round/>
            <a:headEnd len="med" w="med" type="none"/>
            <a:tailEnd len="med" w="med" type="none"/>
          </a:ln>
        </p:spPr>
      </p:cxnSp>
      <p:cxnSp>
        <p:nvCxnSpPr>
          <p:cNvPr id="23" name="Shape 23"/>
          <p:cNvCxnSpPr/>
          <p:nvPr/>
        </p:nvCxnSpPr>
        <p:spPr>
          <a:xfrm>
            <a:off x="2477724" y="4740000"/>
            <a:ext cx="6244199" cy="0"/>
          </a:xfrm>
          <a:prstGeom prst="straightConnector1">
            <a:avLst/>
          </a:prstGeom>
          <a:noFill/>
          <a:ln cap="flat" cmpd="sng" w="19050">
            <a:solidFill>
              <a:schemeClr val="dk2"/>
            </a:solidFill>
            <a:prstDash val="solid"/>
            <a:round/>
            <a:headEnd len="med" w="med" type="none"/>
            <a:tailEnd len="med" w="med" type="none"/>
          </a:ln>
        </p:spPr>
      </p:cxnSp>
      <p:cxnSp>
        <p:nvCxnSpPr>
          <p:cNvPr id="24" name="Shape 24"/>
          <p:cNvCxnSpPr/>
          <p:nvPr/>
        </p:nvCxnSpPr>
        <p:spPr>
          <a:xfrm>
            <a:off x="425198" y="415650"/>
            <a:ext cx="183299" cy="0"/>
          </a:xfrm>
          <a:prstGeom prst="straightConnector1">
            <a:avLst/>
          </a:prstGeom>
          <a:noFill/>
          <a:ln cap="flat" cmpd="sng" w="19050">
            <a:solidFill>
              <a:schemeClr val="dk2"/>
            </a:solidFill>
            <a:prstDash val="solid"/>
            <a:round/>
            <a:headEnd len="med" w="med" type="none"/>
            <a:tailEnd len="med" w="med" type="none"/>
          </a:ln>
        </p:spPr>
      </p:cxnSp>
      <p:sp>
        <p:nvSpPr>
          <p:cNvPr id="25" name="Shape 25"/>
          <p:cNvSpPr txBox="1"/>
          <p:nvPr>
            <p:ph type="title"/>
          </p:nvPr>
        </p:nvSpPr>
        <p:spPr>
          <a:xfrm>
            <a:off x="2400250" y="575950"/>
            <a:ext cx="6321599" cy="6353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6" name="Shape 26"/>
          <p:cNvSpPr txBox="1"/>
          <p:nvPr>
            <p:ph idx="1" type="body"/>
          </p:nvPr>
        </p:nvSpPr>
        <p:spPr>
          <a:xfrm>
            <a:off x="2410112" y="1595775"/>
            <a:ext cx="6321599" cy="3002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8" name="Shape 28"/>
        <p:cNvGrpSpPr/>
        <p:nvPr/>
      </p:nvGrpSpPr>
      <p:grpSpPr>
        <a:xfrm>
          <a:off x="0" y="0"/>
          <a:ext cx="0" cy="0"/>
          <a:chOff x="0" y="0"/>
          <a:chExt cx="0" cy="0"/>
        </a:xfrm>
      </p:grpSpPr>
      <p:cxnSp>
        <p:nvCxnSpPr>
          <p:cNvPr id="29" name="Shape 29"/>
          <p:cNvCxnSpPr/>
          <p:nvPr/>
        </p:nvCxnSpPr>
        <p:spPr>
          <a:xfrm>
            <a:off x="2477724" y="415650"/>
            <a:ext cx="6244199" cy="0"/>
          </a:xfrm>
          <a:prstGeom prst="straightConnector1">
            <a:avLst/>
          </a:prstGeom>
          <a:noFill/>
          <a:ln cap="flat" cmpd="sng" w="38100">
            <a:solidFill>
              <a:schemeClr val="dk2"/>
            </a:solidFill>
            <a:prstDash val="solid"/>
            <a:round/>
            <a:headEnd len="med" w="med" type="none"/>
            <a:tailEnd len="med" w="med" type="none"/>
          </a:ln>
        </p:spPr>
      </p:cxnSp>
      <p:cxnSp>
        <p:nvCxnSpPr>
          <p:cNvPr id="30" name="Shape 30"/>
          <p:cNvCxnSpPr/>
          <p:nvPr/>
        </p:nvCxnSpPr>
        <p:spPr>
          <a:xfrm>
            <a:off x="2477724" y="4740000"/>
            <a:ext cx="6244199" cy="0"/>
          </a:xfrm>
          <a:prstGeom prst="straightConnector1">
            <a:avLst/>
          </a:prstGeom>
          <a:noFill/>
          <a:ln cap="flat" cmpd="sng" w="19050">
            <a:solidFill>
              <a:schemeClr val="dk2"/>
            </a:solidFill>
            <a:prstDash val="solid"/>
            <a:round/>
            <a:headEnd len="med" w="med" type="none"/>
            <a:tailEnd len="med" w="med" type="none"/>
          </a:ln>
        </p:spPr>
      </p:cxnSp>
      <p:cxnSp>
        <p:nvCxnSpPr>
          <p:cNvPr id="31" name="Shape 31"/>
          <p:cNvCxnSpPr/>
          <p:nvPr/>
        </p:nvCxnSpPr>
        <p:spPr>
          <a:xfrm>
            <a:off x="425198" y="415650"/>
            <a:ext cx="183299" cy="0"/>
          </a:xfrm>
          <a:prstGeom prst="straightConnector1">
            <a:avLst/>
          </a:prstGeom>
          <a:noFill/>
          <a:ln cap="flat" cmpd="sng" w="19050">
            <a:solidFill>
              <a:schemeClr val="dk2"/>
            </a:solidFill>
            <a:prstDash val="solid"/>
            <a:round/>
            <a:headEnd len="med" w="med" type="none"/>
            <a:tailEnd len="med" w="med" type="none"/>
          </a:ln>
        </p:spPr>
      </p:cxnSp>
      <p:sp>
        <p:nvSpPr>
          <p:cNvPr id="32" name="Shape 32"/>
          <p:cNvSpPr txBox="1"/>
          <p:nvPr>
            <p:ph type="title"/>
          </p:nvPr>
        </p:nvSpPr>
        <p:spPr>
          <a:xfrm>
            <a:off x="2400250" y="575950"/>
            <a:ext cx="6321599" cy="6353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3" name="Shape 33"/>
          <p:cNvSpPr txBox="1"/>
          <p:nvPr>
            <p:ph idx="1" type="body"/>
          </p:nvPr>
        </p:nvSpPr>
        <p:spPr>
          <a:xfrm>
            <a:off x="2400302" y="1602675"/>
            <a:ext cx="3071400" cy="3002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4" name="Shape 34"/>
          <p:cNvSpPr txBox="1"/>
          <p:nvPr>
            <p:ph idx="2" type="body"/>
          </p:nvPr>
        </p:nvSpPr>
        <p:spPr>
          <a:xfrm>
            <a:off x="5650571" y="1602675"/>
            <a:ext cx="3071400" cy="3002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5" name="Shape 35"/>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6" name="Shape 36"/>
        <p:cNvGrpSpPr/>
        <p:nvPr/>
      </p:nvGrpSpPr>
      <p:grpSpPr>
        <a:xfrm>
          <a:off x="0" y="0"/>
          <a:ext cx="0" cy="0"/>
          <a:chOff x="0" y="0"/>
          <a:chExt cx="0" cy="0"/>
        </a:xfrm>
      </p:grpSpPr>
      <p:sp>
        <p:nvSpPr>
          <p:cNvPr id="37" name="Shape 37"/>
          <p:cNvSpPr txBox="1"/>
          <p:nvPr>
            <p:ph type="title"/>
          </p:nvPr>
        </p:nvSpPr>
        <p:spPr>
          <a:xfrm>
            <a:off x="303300" y="411575"/>
            <a:ext cx="8520599" cy="6396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8" name="Shape 38"/>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9" name="Shape 39"/>
        <p:cNvGrpSpPr/>
        <p:nvPr/>
      </p:nvGrpSpPr>
      <p:grpSpPr>
        <a:xfrm>
          <a:off x="0" y="0"/>
          <a:ext cx="0" cy="0"/>
          <a:chOff x="0" y="0"/>
          <a:chExt cx="0" cy="0"/>
        </a:xfrm>
      </p:grpSpPr>
      <p:cxnSp>
        <p:nvCxnSpPr>
          <p:cNvPr id="40" name="Shape 40"/>
          <p:cNvCxnSpPr/>
          <p:nvPr/>
        </p:nvCxnSpPr>
        <p:spPr>
          <a:xfrm>
            <a:off x="425198" y="415650"/>
            <a:ext cx="183299" cy="0"/>
          </a:xfrm>
          <a:prstGeom prst="straightConnector1">
            <a:avLst/>
          </a:prstGeom>
          <a:noFill/>
          <a:ln cap="flat" cmpd="sng" w="19050">
            <a:solidFill>
              <a:schemeClr val="dk2"/>
            </a:solidFill>
            <a:prstDash val="solid"/>
            <a:round/>
            <a:headEnd len="med" w="med" type="none"/>
            <a:tailEnd len="med" w="med" type="none"/>
          </a:ln>
        </p:spPr>
      </p:cxnSp>
      <p:sp>
        <p:nvSpPr>
          <p:cNvPr id="41" name="Shape 41"/>
          <p:cNvSpPr txBox="1"/>
          <p:nvPr>
            <p:ph type="title"/>
          </p:nvPr>
        </p:nvSpPr>
        <p:spPr>
          <a:xfrm>
            <a:off x="319500" y="936600"/>
            <a:ext cx="2807999" cy="755699"/>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42" name="Shape 42"/>
          <p:cNvSpPr txBox="1"/>
          <p:nvPr>
            <p:ph idx="1" type="body"/>
          </p:nvPr>
        </p:nvSpPr>
        <p:spPr>
          <a:xfrm>
            <a:off x="319500" y="1846803"/>
            <a:ext cx="2807999" cy="28062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43" name="Shape 43"/>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lt2"/>
        </a:solidFill>
      </p:bgPr>
    </p:bg>
    <p:spTree>
      <p:nvGrpSpPr>
        <p:cNvPr id="44" name="Shape 44"/>
        <p:cNvGrpSpPr/>
        <p:nvPr/>
      </p:nvGrpSpPr>
      <p:grpSpPr>
        <a:xfrm>
          <a:off x="0" y="0"/>
          <a:ext cx="0" cy="0"/>
          <a:chOff x="0" y="0"/>
          <a:chExt cx="0" cy="0"/>
        </a:xfrm>
      </p:grpSpPr>
      <p:cxnSp>
        <p:nvCxnSpPr>
          <p:cNvPr id="45" name="Shape 45"/>
          <p:cNvCxnSpPr/>
          <p:nvPr/>
        </p:nvCxnSpPr>
        <p:spPr>
          <a:xfrm>
            <a:off x="425198" y="415650"/>
            <a:ext cx="183299" cy="0"/>
          </a:xfrm>
          <a:prstGeom prst="straightConnector1">
            <a:avLst/>
          </a:prstGeom>
          <a:noFill/>
          <a:ln cap="flat" cmpd="sng" w="19050">
            <a:solidFill>
              <a:schemeClr val="lt1"/>
            </a:solidFill>
            <a:prstDash val="solid"/>
            <a:round/>
            <a:headEnd len="med" w="med" type="none"/>
            <a:tailEnd len="med" w="med" type="none"/>
          </a:ln>
        </p:spPr>
      </p:cxnSp>
      <p:sp>
        <p:nvSpPr>
          <p:cNvPr id="46" name="Shape 46"/>
          <p:cNvSpPr txBox="1"/>
          <p:nvPr>
            <p:ph type="title"/>
          </p:nvPr>
        </p:nvSpPr>
        <p:spPr>
          <a:xfrm>
            <a:off x="283103" y="712140"/>
            <a:ext cx="6244199" cy="3835499"/>
          </a:xfrm>
          <a:prstGeom prst="rect">
            <a:avLst/>
          </a:prstGeom>
        </p:spPr>
        <p:txBody>
          <a:bodyPr anchorCtr="0" anchor="ctr" bIns="91425" lIns="91425" rIns="91425"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47" name="Shape 47"/>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8" name="Shape 48"/>
        <p:cNvGrpSpPr/>
        <p:nvPr/>
      </p:nvGrpSpPr>
      <p:grpSpPr>
        <a:xfrm>
          <a:off x="0" y="0"/>
          <a:ext cx="0" cy="0"/>
          <a:chOff x="0" y="0"/>
          <a:chExt cx="0" cy="0"/>
        </a:xfrm>
      </p:grpSpPr>
      <p:sp>
        <p:nvSpPr>
          <p:cNvPr id="49" name="Shape 49"/>
          <p:cNvSpPr/>
          <p:nvPr/>
        </p:nvSpPr>
        <p:spPr>
          <a:xfrm>
            <a:off x="4572000" y="125"/>
            <a:ext cx="4572000" cy="5143499"/>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50" name="Shape 50"/>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51" name="Shape 51"/>
          <p:cNvSpPr txBox="1"/>
          <p:nvPr>
            <p:ph type="title"/>
          </p:nvPr>
        </p:nvSpPr>
        <p:spPr>
          <a:xfrm>
            <a:off x="265500" y="1397350"/>
            <a:ext cx="4045199" cy="1318199"/>
          </a:xfrm>
          <a:prstGeom prst="rect">
            <a:avLst/>
          </a:prstGeom>
        </p:spPr>
        <p:txBody>
          <a:bodyPr anchorCtr="0" anchor="b" bIns="91425" lIns="91425" rIns="91425" tIns="91425"/>
          <a:lstStyle>
            <a:lvl1pPr lvl="0" algn="ctr">
              <a:spcBef>
                <a:spcPts val="0"/>
              </a:spcBef>
              <a:buClr>
                <a:schemeClr val="dk1"/>
              </a:buClr>
              <a:buSzPct val="100000"/>
              <a:defRPr sz="3600">
                <a:solidFill>
                  <a:schemeClr val="dk1"/>
                </a:solidFill>
              </a:defRPr>
            </a:lvl1pPr>
            <a:lvl2pPr lvl="1" algn="ctr">
              <a:spcBef>
                <a:spcPts val="0"/>
              </a:spcBef>
              <a:buClr>
                <a:schemeClr val="dk1"/>
              </a:buClr>
              <a:buSzPct val="100000"/>
              <a:defRPr sz="3600">
                <a:solidFill>
                  <a:schemeClr val="dk1"/>
                </a:solidFill>
              </a:defRPr>
            </a:lvl2pPr>
            <a:lvl3pPr lvl="2" algn="ctr">
              <a:spcBef>
                <a:spcPts val="0"/>
              </a:spcBef>
              <a:buClr>
                <a:schemeClr val="dk1"/>
              </a:buClr>
              <a:buSzPct val="100000"/>
              <a:defRPr sz="3600">
                <a:solidFill>
                  <a:schemeClr val="dk1"/>
                </a:solidFill>
              </a:defRPr>
            </a:lvl3pPr>
            <a:lvl4pPr lvl="3" algn="ctr">
              <a:spcBef>
                <a:spcPts val="0"/>
              </a:spcBef>
              <a:buClr>
                <a:schemeClr val="dk1"/>
              </a:buClr>
              <a:buSzPct val="100000"/>
              <a:defRPr sz="3600">
                <a:solidFill>
                  <a:schemeClr val="dk1"/>
                </a:solidFill>
              </a:defRPr>
            </a:lvl4pPr>
            <a:lvl5pPr lvl="4" algn="ctr">
              <a:spcBef>
                <a:spcPts val="0"/>
              </a:spcBef>
              <a:buClr>
                <a:schemeClr val="dk1"/>
              </a:buClr>
              <a:buSzPct val="100000"/>
              <a:defRPr sz="3600">
                <a:solidFill>
                  <a:schemeClr val="dk1"/>
                </a:solidFill>
              </a:defRPr>
            </a:lvl5pPr>
            <a:lvl6pPr lvl="5" algn="ctr">
              <a:spcBef>
                <a:spcPts val="0"/>
              </a:spcBef>
              <a:buClr>
                <a:schemeClr val="dk1"/>
              </a:buClr>
              <a:buSzPct val="100000"/>
              <a:defRPr sz="3600">
                <a:solidFill>
                  <a:schemeClr val="dk1"/>
                </a:solidFill>
              </a:defRPr>
            </a:lvl6pPr>
            <a:lvl7pPr lvl="6" algn="ctr">
              <a:spcBef>
                <a:spcPts val="0"/>
              </a:spcBef>
              <a:buClr>
                <a:schemeClr val="dk1"/>
              </a:buClr>
              <a:buSzPct val="100000"/>
              <a:defRPr sz="3600">
                <a:solidFill>
                  <a:schemeClr val="dk1"/>
                </a:solidFill>
              </a:defRPr>
            </a:lvl7pPr>
            <a:lvl8pPr lvl="7" algn="ctr">
              <a:spcBef>
                <a:spcPts val="0"/>
              </a:spcBef>
              <a:buClr>
                <a:schemeClr val="dk1"/>
              </a:buClr>
              <a:buSzPct val="100000"/>
              <a:defRPr sz="3600">
                <a:solidFill>
                  <a:schemeClr val="dk1"/>
                </a:solidFill>
              </a:defRPr>
            </a:lvl8pPr>
            <a:lvl9pPr lvl="8" algn="ctr">
              <a:spcBef>
                <a:spcPts val="0"/>
              </a:spcBef>
              <a:buClr>
                <a:schemeClr val="dk1"/>
              </a:buClr>
              <a:buSzPct val="100000"/>
              <a:defRPr sz="3600">
                <a:solidFill>
                  <a:schemeClr val="dk1"/>
                </a:solidFill>
              </a:defRPr>
            </a:lvl9pPr>
          </a:lstStyle>
          <a:p/>
        </p:txBody>
      </p:sp>
      <p:sp>
        <p:nvSpPr>
          <p:cNvPr id="52" name="Shape 52"/>
          <p:cNvSpPr txBox="1"/>
          <p:nvPr>
            <p:ph idx="1" type="subTitle"/>
          </p:nvPr>
        </p:nvSpPr>
        <p:spPr>
          <a:xfrm>
            <a:off x="265500" y="2735370"/>
            <a:ext cx="4045199" cy="13455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53" name="Shape 53"/>
          <p:cNvSpPr txBox="1"/>
          <p:nvPr>
            <p:ph idx="2" type="body"/>
          </p:nvPr>
        </p:nvSpPr>
        <p:spPr>
          <a:xfrm>
            <a:off x="4939500" y="724200"/>
            <a:ext cx="3837000" cy="3695099"/>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54" name="Shape 54"/>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5" name="Shape 55"/>
        <p:cNvGrpSpPr/>
        <p:nvPr/>
      </p:nvGrpSpPr>
      <p:grpSpPr>
        <a:xfrm>
          <a:off x="0" y="0"/>
          <a:ext cx="0" cy="0"/>
          <a:chOff x="0" y="0"/>
          <a:chExt cx="0" cy="0"/>
        </a:xfrm>
      </p:grpSpPr>
      <p:cxnSp>
        <p:nvCxnSpPr>
          <p:cNvPr id="56" name="Shape 56"/>
          <p:cNvCxnSpPr/>
          <p:nvPr/>
        </p:nvCxnSpPr>
        <p:spPr>
          <a:xfrm>
            <a:off x="425200" y="4740000"/>
            <a:ext cx="8296799" cy="0"/>
          </a:xfrm>
          <a:prstGeom prst="straightConnector1">
            <a:avLst/>
          </a:prstGeom>
          <a:noFill/>
          <a:ln cap="flat" cmpd="sng" w="19050">
            <a:solidFill>
              <a:schemeClr val="dk2"/>
            </a:solidFill>
            <a:prstDash val="solid"/>
            <a:round/>
            <a:headEnd len="med" w="med" type="none"/>
            <a:tailEnd len="med" w="med" type="none"/>
          </a:ln>
        </p:spPr>
      </p:cxnSp>
      <p:cxnSp>
        <p:nvCxnSpPr>
          <p:cNvPr id="57" name="Shape 57"/>
          <p:cNvCxnSpPr/>
          <p:nvPr/>
        </p:nvCxnSpPr>
        <p:spPr>
          <a:xfrm>
            <a:off x="425198" y="415650"/>
            <a:ext cx="183299" cy="0"/>
          </a:xfrm>
          <a:prstGeom prst="straightConnector1">
            <a:avLst/>
          </a:prstGeom>
          <a:noFill/>
          <a:ln cap="flat" cmpd="sng" w="19050">
            <a:solidFill>
              <a:schemeClr val="dk2"/>
            </a:solidFill>
            <a:prstDash val="solid"/>
            <a:round/>
            <a:headEnd len="med" w="med" type="none"/>
            <a:tailEnd len="med" w="med" type="none"/>
          </a:ln>
        </p:spPr>
      </p:cxnSp>
      <p:sp>
        <p:nvSpPr>
          <p:cNvPr id="58" name="Shape 58"/>
          <p:cNvSpPr txBox="1"/>
          <p:nvPr>
            <p:ph idx="1" type="body"/>
          </p:nvPr>
        </p:nvSpPr>
        <p:spPr>
          <a:xfrm>
            <a:off x="328017" y="4226025"/>
            <a:ext cx="8388600" cy="3936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59" name="Shape 59"/>
          <p:cNvSpPr txBox="1"/>
          <p:nvPr>
            <p:ph idx="12" type="sldNum"/>
          </p:nvPr>
        </p:nvSpPr>
        <p:spPr>
          <a:xfrm>
            <a:off x="8497999" y="4688758"/>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2400250" y="575950"/>
            <a:ext cx="6321599" cy="635399"/>
          </a:xfrm>
          <a:prstGeom prst="rect">
            <a:avLst/>
          </a:prstGeom>
          <a:noFill/>
          <a:ln>
            <a:noFill/>
          </a:ln>
        </p:spPr>
        <p:txBody>
          <a:bodyPr anchorCtr="0" anchor="t" bIns="91425" lIns="91425" rIns="91425" tIns="91425"/>
          <a:lstStyle>
            <a:lvl1pPr lvl="0">
              <a:spcBef>
                <a:spcPts val="0"/>
              </a:spcBef>
              <a:buClr>
                <a:schemeClr val="dk2"/>
              </a:buClr>
              <a:buSzPct val="100000"/>
              <a:buFont typeface="Raleway"/>
              <a:buNone/>
              <a:defRPr b="1" sz="3000">
                <a:solidFill>
                  <a:schemeClr val="dk2"/>
                </a:solidFill>
                <a:latin typeface="Raleway"/>
                <a:ea typeface="Raleway"/>
                <a:cs typeface="Raleway"/>
                <a:sym typeface="Raleway"/>
              </a:defRPr>
            </a:lvl1pPr>
            <a:lvl2pPr lvl="1">
              <a:spcBef>
                <a:spcPts val="0"/>
              </a:spcBef>
              <a:buClr>
                <a:schemeClr val="dk2"/>
              </a:buClr>
              <a:buSzPct val="100000"/>
              <a:buFont typeface="Raleway"/>
              <a:buNone/>
              <a:defRPr b="1" sz="3000">
                <a:solidFill>
                  <a:schemeClr val="dk2"/>
                </a:solidFill>
                <a:latin typeface="Raleway"/>
                <a:ea typeface="Raleway"/>
                <a:cs typeface="Raleway"/>
                <a:sym typeface="Raleway"/>
              </a:defRPr>
            </a:lvl2pPr>
            <a:lvl3pPr lvl="2">
              <a:spcBef>
                <a:spcPts val="0"/>
              </a:spcBef>
              <a:buClr>
                <a:schemeClr val="dk2"/>
              </a:buClr>
              <a:buSzPct val="100000"/>
              <a:buFont typeface="Raleway"/>
              <a:buNone/>
              <a:defRPr b="1" sz="3000">
                <a:solidFill>
                  <a:schemeClr val="dk2"/>
                </a:solidFill>
                <a:latin typeface="Raleway"/>
                <a:ea typeface="Raleway"/>
                <a:cs typeface="Raleway"/>
                <a:sym typeface="Raleway"/>
              </a:defRPr>
            </a:lvl3pPr>
            <a:lvl4pPr lvl="3">
              <a:spcBef>
                <a:spcPts val="0"/>
              </a:spcBef>
              <a:buClr>
                <a:schemeClr val="dk2"/>
              </a:buClr>
              <a:buSzPct val="100000"/>
              <a:buFont typeface="Raleway"/>
              <a:buNone/>
              <a:defRPr b="1" sz="3000">
                <a:solidFill>
                  <a:schemeClr val="dk2"/>
                </a:solidFill>
                <a:latin typeface="Raleway"/>
                <a:ea typeface="Raleway"/>
                <a:cs typeface="Raleway"/>
                <a:sym typeface="Raleway"/>
              </a:defRPr>
            </a:lvl4pPr>
            <a:lvl5pPr lvl="4">
              <a:spcBef>
                <a:spcPts val="0"/>
              </a:spcBef>
              <a:buClr>
                <a:schemeClr val="dk2"/>
              </a:buClr>
              <a:buSzPct val="100000"/>
              <a:buFont typeface="Raleway"/>
              <a:buNone/>
              <a:defRPr b="1" sz="3000">
                <a:solidFill>
                  <a:schemeClr val="dk2"/>
                </a:solidFill>
                <a:latin typeface="Raleway"/>
                <a:ea typeface="Raleway"/>
                <a:cs typeface="Raleway"/>
                <a:sym typeface="Raleway"/>
              </a:defRPr>
            </a:lvl5pPr>
            <a:lvl6pPr lvl="5">
              <a:spcBef>
                <a:spcPts val="0"/>
              </a:spcBef>
              <a:buClr>
                <a:schemeClr val="dk2"/>
              </a:buClr>
              <a:buSzPct val="100000"/>
              <a:buFont typeface="Raleway"/>
              <a:buNone/>
              <a:defRPr b="1" sz="3000">
                <a:solidFill>
                  <a:schemeClr val="dk2"/>
                </a:solidFill>
                <a:latin typeface="Raleway"/>
                <a:ea typeface="Raleway"/>
                <a:cs typeface="Raleway"/>
                <a:sym typeface="Raleway"/>
              </a:defRPr>
            </a:lvl6pPr>
            <a:lvl7pPr lvl="6">
              <a:spcBef>
                <a:spcPts val="0"/>
              </a:spcBef>
              <a:buClr>
                <a:schemeClr val="dk2"/>
              </a:buClr>
              <a:buSzPct val="100000"/>
              <a:buFont typeface="Raleway"/>
              <a:buNone/>
              <a:defRPr b="1" sz="3000">
                <a:solidFill>
                  <a:schemeClr val="dk2"/>
                </a:solidFill>
                <a:latin typeface="Raleway"/>
                <a:ea typeface="Raleway"/>
                <a:cs typeface="Raleway"/>
                <a:sym typeface="Raleway"/>
              </a:defRPr>
            </a:lvl7pPr>
            <a:lvl8pPr lvl="7">
              <a:spcBef>
                <a:spcPts val="0"/>
              </a:spcBef>
              <a:buClr>
                <a:schemeClr val="dk2"/>
              </a:buClr>
              <a:buSzPct val="100000"/>
              <a:buFont typeface="Raleway"/>
              <a:buNone/>
              <a:defRPr b="1" sz="3000">
                <a:solidFill>
                  <a:schemeClr val="dk2"/>
                </a:solidFill>
                <a:latin typeface="Raleway"/>
                <a:ea typeface="Raleway"/>
                <a:cs typeface="Raleway"/>
                <a:sym typeface="Raleway"/>
              </a:defRPr>
            </a:lvl8pPr>
            <a:lvl9pPr lvl="8">
              <a:spcBef>
                <a:spcPts val="0"/>
              </a:spcBef>
              <a:buClr>
                <a:schemeClr val="dk2"/>
              </a:buClr>
              <a:buSzPct val="100000"/>
              <a:buFont typeface="Raleway"/>
              <a:buNone/>
              <a:defRPr b="1" sz="3000">
                <a:solidFill>
                  <a:schemeClr val="dk2"/>
                </a:solidFill>
                <a:latin typeface="Raleway"/>
                <a:ea typeface="Raleway"/>
                <a:cs typeface="Raleway"/>
                <a:sym typeface="Raleway"/>
              </a:defRPr>
            </a:lvl9pPr>
          </a:lstStyle>
          <a:p/>
        </p:txBody>
      </p:sp>
      <p:sp>
        <p:nvSpPr>
          <p:cNvPr id="7" name="Shape 7"/>
          <p:cNvSpPr txBox="1"/>
          <p:nvPr>
            <p:ph idx="1" type="body"/>
          </p:nvPr>
        </p:nvSpPr>
        <p:spPr>
          <a:xfrm>
            <a:off x="2410112" y="1595775"/>
            <a:ext cx="6321599" cy="3002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Lato"/>
              <a:defRPr sz="1800">
                <a:solidFill>
                  <a:schemeClr val="dk2"/>
                </a:solidFill>
                <a:latin typeface="Lato"/>
                <a:ea typeface="Lato"/>
                <a:cs typeface="Lato"/>
                <a:sym typeface="Lato"/>
              </a:defRPr>
            </a:lvl1pPr>
            <a:lvl2pPr lvl="1">
              <a:lnSpc>
                <a:spcPct val="115000"/>
              </a:lnSpc>
              <a:spcBef>
                <a:spcPts val="0"/>
              </a:spcBef>
              <a:spcAft>
                <a:spcPts val="1600"/>
              </a:spcAft>
              <a:buClr>
                <a:schemeClr val="dk2"/>
              </a:buClr>
              <a:buFont typeface="Lato"/>
              <a:defRPr>
                <a:solidFill>
                  <a:schemeClr val="dk2"/>
                </a:solidFill>
                <a:latin typeface="Lato"/>
                <a:ea typeface="Lato"/>
                <a:cs typeface="Lato"/>
                <a:sym typeface="Lato"/>
              </a:defRPr>
            </a:lvl2pPr>
            <a:lvl3pPr lvl="2">
              <a:lnSpc>
                <a:spcPct val="115000"/>
              </a:lnSpc>
              <a:spcBef>
                <a:spcPts val="0"/>
              </a:spcBef>
              <a:spcAft>
                <a:spcPts val="1600"/>
              </a:spcAft>
              <a:buClr>
                <a:schemeClr val="dk2"/>
              </a:buClr>
              <a:buFont typeface="Lato"/>
              <a:defRPr>
                <a:solidFill>
                  <a:schemeClr val="dk2"/>
                </a:solidFill>
                <a:latin typeface="Lato"/>
                <a:ea typeface="Lato"/>
                <a:cs typeface="Lato"/>
                <a:sym typeface="Lato"/>
              </a:defRPr>
            </a:lvl3pPr>
            <a:lvl4pPr lvl="3">
              <a:lnSpc>
                <a:spcPct val="115000"/>
              </a:lnSpc>
              <a:spcBef>
                <a:spcPts val="0"/>
              </a:spcBef>
              <a:spcAft>
                <a:spcPts val="1600"/>
              </a:spcAft>
              <a:buClr>
                <a:schemeClr val="dk2"/>
              </a:buClr>
              <a:buFont typeface="Lato"/>
              <a:defRPr>
                <a:solidFill>
                  <a:schemeClr val="dk2"/>
                </a:solidFill>
                <a:latin typeface="Lato"/>
                <a:ea typeface="Lato"/>
                <a:cs typeface="Lato"/>
                <a:sym typeface="Lato"/>
              </a:defRPr>
            </a:lvl4pPr>
            <a:lvl5pPr lvl="4">
              <a:lnSpc>
                <a:spcPct val="115000"/>
              </a:lnSpc>
              <a:spcBef>
                <a:spcPts val="0"/>
              </a:spcBef>
              <a:spcAft>
                <a:spcPts val="1600"/>
              </a:spcAft>
              <a:buClr>
                <a:schemeClr val="dk2"/>
              </a:buClr>
              <a:buFont typeface="Lato"/>
              <a:defRPr>
                <a:solidFill>
                  <a:schemeClr val="dk2"/>
                </a:solidFill>
                <a:latin typeface="Lato"/>
                <a:ea typeface="Lato"/>
                <a:cs typeface="Lato"/>
                <a:sym typeface="Lato"/>
              </a:defRPr>
            </a:lvl5pPr>
            <a:lvl6pPr lvl="5">
              <a:lnSpc>
                <a:spcPct val="115000"/>
              </a:lnSpc>
              <a:spcBef>
                <a:spcPts val="0"/>
              </a:spcBef>
              <a:spcAft>
                <a:spcPts val="1600"/>
              </a:spcAft>
              <a:buClr>
                <a:schemeClr val="dk2"/>
              </a:buClr>
              <a:buFont typeface="Lato"/>
              <a:defRPr>
                <a:solidFill>
                  <a:schemeClr val="dk2"/>
                </a:solidFill>
                <a:latin typeface="Lato"/>
                <a:ea typeface="Lato"/>
                <a:cs typeface="Lato"/>
                <a:sym typeface="Lato"/>
              </a:defRPr>
            </a:lvl6pPr>
            <a:lvl7pPr lvl="6">
              <a:lnSpc>
                <a:spcPct val="115000"/>
              </a:lnSpc>
              <a:spcBef>
                <a:spcPts val="0"/>
              </a:spcBef>
              <a:spcAft>
                <a:spcPts val="1600"/>
              </a:spcAft>
              <a:buClr>
                <a:schemeClr val="dk2"/>
              </a:buClr>
              <a:buFont typeface="Lato"/>
              <a:defRPr>
                <a:solidFill>
                  <a:schemeClr val="dk2"/>
                </a:solidFill>
                <a:latin typeface="Lato"/>
                <a:ea typeface="Lato"/>
                <a:cs typeface="Lato"/>
                <a:sym typeface="Lato"/>
              </a:defRPr>
            </a:lvl7pPr>
            <a:lvl8pPr lvl="7">
              <a:lnSpc>
                <a:spcPct val="115000"/>
              </a:lnSpc>
              <a:spcBef>
                <a:spcPts val="0"/>
              </a:spcBef>
              <a:spcAft>
                <a:spcPts val="1600"/>
              </a:spcAft>
              <a:buClr>
                <a:schemeClr val="dk2"/>
              </a:buClr>
              <a:buFont typeface="Lato"/>
              <a:defRPr>
                <a:solidFill>
                  <a:schemeClr val="dk2"/>
                </a:solidFill>
                <a:latin typeface="Lato"/>
                <a:ea typeface="Lato"/>
                <a:cs typeface="Lato"/>
                <a:sym typeface="Lato"/>
              </a:defRPr>
            </a:lvl8pPr>
            <a:lvl9pPr lvl="8">
              <a:lnSpc>
                <a:spcPct val="115000"/>
              </a:lnSpc>
              <a:spcBef>
                <a:spcPts val="0"/>
              </a:spcBef>
              <a:spcAft>
                <a:spcPts val="1600"/>
              </a:spcAft>
              <a:buClr>
                <a:schemeClr val="dk2"/>
              </a:buClr>
              <a:buFont typeface="Lato"/>
              <a:defRPr>
                <a:solidFill>
                  <a:schemeClr val="dk2"/>
                </a:solidFill>
                <a:latin typeface="Lato"/>
                <a:ea typeface="Lato"/>
                <a:cs typeface="Lato"/>
                <a:sym typeface="Lato"/>
              </a:defRPr>
            </a:lvl9pPr>
          </a:lstStyle>
          <a:p/>
        </p:txBody>
      </p:sp>
      <p:sp>
        <p:nvSpPr>
          <p:cNvPr id="8" name="Shape 8"/>
          <p:cNvSpPr txBox="1"/>
          <p:nvPr>
            <p:ph idx="12" type="sldNum"/>
          </p:nvPr>
        </p:nvSpPr>
        <p:spPr>
          <a:xfrm>
            <a:off x="8497999" y="4688758"/>
            <a:ext cx="548699"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latin typeface="Lato"/>
                <a:ea typeface="Lato"/>
                <a:cs typeface="Lato"/>
                <a:sym typeface="La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68" name="Shape 68"/>
        <p:cNvGrpSpPr/>
        <p:nvPr/>
      </p:nvGrpSpPr>
      <p:grpSpPr>
        <a:xfrm>
          <a:off x="0" y="0"/>
          <a:ext cx="0" cy="0"/>
          <a:chOff x="0" y="0"/>
          <a:chExt cx="0" cy="0"/>
        </a:xfrm>
      </p:grpSpPr>
      <p:sp>
        <p:nvSpPr>
          <p:cNvPr id="69" name="Shape 69"/>
          <p:cNvSpPr txBox="1"/>
          <p:nvPr>
            <p:ph type="title"/>
          </p:nvPr>
        </p:nvSpPr>
        <p:spPr>
          <a:xfrm>
            <a:off x="311700" y="445025"/>
            <a:ext cx="8520600" cy="572700"/>
          </a:xfrm>
          <a:prstGeom prst="rect">
            <a:avLst/>
          </a:prstGeom>
          <a:noFill/>
          <a:ln>
            <a:noFill/>
          </a:ln>
        </p:spPr>
        <p:txBody>
          <a:bodyPr anchorCtr="0" anchor="t" bIns="91425" lIns="91425" rIns="91425" tIns="91425"/>
          <a:lstStyle>
            <a:lvl1pPr lvl="0"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1pPr>
            <a:lvl2pPr lvl="1"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2pPr>
            <a:lvl3pPr lvl="2"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3pPr>
            <a:lvl4pPr lvl="3"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4pPr>
            <a:lvl5pPr lvl="4"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5pPr>
            <a:lvl6pPr lvl="5"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6pPr>
            <a:lvl7pPr lvl="6"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7pPr>
            <a:lvl8pPr lvl="7"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8pPr>
            <a:lvl9pPr lvl="8" rt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9pPr>
          </a:lstStyle>
          <a:p/>
        </p:txBody>
      </p:sp>
      <p:sp>
        <p:nvSpPr>
          <p:cNvPr id="70" name="Shape 70"/>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rtl="0">
              <a:lnSpc>
                <a:spcPct val="115000"/>
              </a:lnSpc>
              <a:spcBef>
                <a:spcPts val="0"/>
              </a:spcBef>
              <a:spcAft>
                <a:spcPts val="1600"/>
              </a:spcAft>
              <a:buClr>
                <a:schemeClr val="accent3"/>
              </a:buClr>
              <a:buSzPct val="100000"/>
              <a:buFont typeface="Proxima Nova"/>
              <a:defRPr sz="1800">
                <a:solidFill>
                  <a:schemeClr val="accent3"/>
                </a:solidFill>
                <a:latin typeface="Proxima Nova"/>
                <a:ea typeface="Proxima Nova"/>
                <a:cs typeface="Proxima Nova"/>
                <a:sym typeface="Proxima Nova"/>
              </a:defRPr>
            </a:lvl1pPr>
            <a:lvl2pPr lvl="1"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2pPr>
            <a:lvl3pPr lvl="2"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3pPr>
            <a:lvl4pPr lvl="3"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4pPr>
            <a:lvl5pPr lvl="4"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5pPr>
            <a:lvl6pPr lvl="5"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6pPr>
            <a:lvl7pPr lvl="6"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7pPr>
            <a:lvl8pPr lvl="7"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8pPr>
            <a:lvl9pPr lvl="8" rtl="0">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9pPr>
          </a:lstStyle>
          <a:p/>
        </p:txBody>
      </p:sp>
      <p:sp>
        <p:nvSpPr>
          <p:cNvPr id="71" name="Shape 71"/>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000">
                <a:solidFill>
                  <a:schemeClr val="dk1"/>
                </a:solidFill>
                <a:latin typeface="Proxima Nova"/>
                <a:ea typeface="Proxima Nova"/>
                <a:cs typeface="Proxima Nova"/>
                <a:sym typeface="Proxima Nova"/>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hyperlink" Target="http://www.amazon.com/gp/search/ref=sr_pg_2?rh=n%3A283155%2Ck%3Aspanish+children%27s+books&amp;page=2&amp;keywords=spanish+children%27s+books&amp;ie=UTF8&amp;qid=1446081092&amp;spIA=0988221810,0988221829" TargetMode="External"/><Relationship Id="rId4" Type="http://schemas.openxmlformats.org/officeDocument/2006/relationships/hyperlink" Target="https://www.amazon.com/s/ref=nb_sb_noss?url=search-alias%3Dstripbooks&amp;field-keywords=Spanish+children%27s+books+ages+2-4&amp;rh=n%3A283155%2Ck%3ASpanish+children%27s+books+ages+2-4" TargetMode="External"/><Relationship Id="rId11" Type="http://schemas.openxmlformats.org/officeDocument/2006/relationships/hyperlink" Target="http://www.amazon.com/s/ref=nb_sb_noss_2?url=search-alias%3Daps&amp;field-keywords=bilingual+children%27s+books+" TargetMode="External"/><Relationship Id="rId10" Type="http://schemas.openxmlformats.org/officeDocument/2006/relationships/hyperlink" Target="https://www.amazon.com/s/ref=nb_sb_noss?url=search-alias%3Dstripbooks&amp;field-keywords=children%27s+books+ages+11-12&amp;rh=n%3A283155%2Ck%3Achildren%27s+books+ages+11-12" TargetMode="External"/><Relationship Id="rId9" Type="http://schemas.openxmlformats.org/officeDocument/2006/relationships/hyperlink" Target="http://www.amazon.com/s/ref=sr_pg_2?rh=n%3A283155%2Ck%3Achildren%27s+books+ages+8-10&amp;page=2&amp;keywords=children%27s+books+ages+8-10&amp;ie=UTF8&amp;qid=1446081926&amp;spIA=B00E9TY9A0,B00W7FJX7W" TargetMode="External"/><Relationship Id="rId5" Type="http://schemas.openxmlformats.org/officeDocument/2006/relationships/hyperlink" Target="https://www.amazon.com/s/ref=nb_sb_noss?url=search-alias%3Dstripbooks&amp;field-keywords=Spanish+children%27s+books+ages+5-8&amp;rh=n%3A283155%2Ck%3ASpanish+children%27s+books+ages+5-8" TargetMode="External"/><Relationship Id="rId6" Type="http://schemas.openxmlformats.org/officeDocument/2006/relationships/hyperlink" Target="https://www.amazon.com/s/ref=sr_pg_2?rh=n%3A283155%2Ck%3ASpanish+edition+children%27s+books+ages+8-12&amp;page=2&amp;keywords=Spanish+edition+children%27s+books+ages+8-12&amp;ie=UTF8&amp;qid=1474475691&amp;spIA=B006HYLY3K,B009X3BV9E" TargetMode="External"/><Relationship Id="rId7" Type="http://schemas.openxmlformats.org/officeDocument/2006/relationships/hyperlink" Target="http://www.amazon.com/s/ref=nb_sb_ss_i_2_16?url=search-alias%3Dstripbooks&amp;field-keywords=children%27s+books+ages+2+4&amp;sprefix=children%27s+books%2Cstripbooks%2C149&amp;rh=n%3A283155%2Ck%3Achildren%27s+books+ages+2+4" TargetMode="External"/><Relationship Id="rId8" Type="http://schemas.openxmlformats.org/officeDocument/2006/relationships/hyperlink" Target="http://www.amazon.com/s/ref=nb_sb_ss_i_2_22?url=search-alias%3Dstripbooks&amp;field-keywords=children%27s+books+ages+4+8+fiction&amp;sprefix=children%27s+books+ages+%2Cstripbooks%2C138&amp;rh=n%3A283155%2Ck%3Achildren%27s+books+ages+4+8+fiction"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hyperlink" Target="http://www.prattlibrary.org/locations/southeast" TargetMode="External"/><Relationship Id="rId4" Type="http://schemas.openxmlformats.org/officeDocument/2006/relationships/hyperlink" Target="http://www.pattersonpark.audubon.org" TargetMode="External"/><Relationship Id="rId5" Type="http://schemas.openxmlformats.org/officeDocument/2006/relationships/hyperlink" Target="http://www.creativealliance.org" TargetMode="External"/><Relationship Id="rId6" Type="http://schemas.openxmlformats.org/officeDocument/2006/relationships/hyperlink" Target="http://www.eblo.org"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5.xml"/><Relationship Id="rId3" Type="http://schemas.openxmlformats.org/officeDocument/2006/relationships/image" Target="../media/image0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0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00.png"/><Relationship Id="rId4" Type="http://schemas.openxmlformats.org/officeDocument/2006/relationships/image" Target="../media/image0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ph type="ctrTitle"/>
          </p:nvPr>
        </p:nvSpPr>
        <p:spPr>
          <a:xfrm>
            <a:off x="276225" y="390000"/>
            <a:ext cx="8427000" cy="2354700"/>
          </a:xfrm>
          <a:prstGeom prst="rect">
            <a:avLst/>
          </a:prstGeom>
        </p:spPr>
        <p:txBody>
          <a:bodyPr anchorCtr="0" anchor="t" bIns="91425" lIns="91425" rIns="91425" tIns="91425">
            <a:noAutofit/>
          </a:bodyPr>
          <a:lstStyle/>
          <a:p>
            <a:pPr lvl="0">
              <a:spcBef>
                <a:spcPts val="0"/>
              </a:spcBef>
              <a:buNone/>
            </a:pPr>
            <a:r>
              <a:rPr lang="en" sz="3600"/>
              <a:t>La Noche del Programa de Inmersión de Lenguaje Dual </a:t>
            </a:r>
          </a:p>
          <a:p>
            <a:pPr lvl="0">
              <a:spcBef>
                <a:spcPts val="0"/>
              </a:spcBef>
              <a:buNone/>
            </a:pPr>
            <a:r>
              <a:rPr lang="en" sz="3600"/>
              <a:t>Dual Language Immersion Program Night</a:t>
            </a:r>
          </a:p>
          <a:p>
            <a:pPr lvl="0">
              <a:spcBef>
                <a:spcPts val="0"/>
              </a:spcBef>
              <a:buNone/>
            </a:pPr>
            <a:r>
              <a:t/>
            </a:r>
            <a:endParaRPr sz="3600"/>
          </a:p>
        </p:txBody>
      </p:sp>
      <p:sp>
        <p:nvSpPr>
          <p:cNvPr id="123" name="Shape 123"/>
          <p:cNvSpPr txBox="1"/>
          <p:nvPr>
            <p:ph idx="1" type="subTitle"/>
          </p:nvPr>
        </p:nvSpPr>
        <p:spPr>
          <a:xfrm>
            <a:off x="5643425" y="4218025"/>
            <a:ext cx="3060000" cy="591900"/>
          </a:xfrm>
          <a:prstGeom prst="rect">
            <a:avLst/>
          </a:prstGeom>
        </p:spPr>
        <p:txBody>
          <a:bodyPr anchorCtr="0" anchor="b" bIns="91425" lIns="91425" rIns="91425" tIns="91425">
            <a:noAutofit/>
          </a:bodyPr>
          <a:lstStyle/>
          <a:p>
            <a:pPr lvl="0">
              <a:spcBef>
                <a:spcPts val="0"/>
              </a:spcBef>
              <a:buNone/>
            </a:pPr>
            <a:r>
              <a:rPr lang="en"/>
              <a:t>22 de septiembre 2016  </a:t>
            </a:r>
          </a:p>
          <a:p>
            <a:pPr lvl="0">
              <a:spcBef>
                <a:spcPts val="0"/>
              </a:spcBef>
              <a:buNone/>
            </a:pPr>
            <a:r>
              <a:rPr lang="en"/>
              <a:t>September 22, 2016</a:t>
            </a:r>
          </a:p>
        </p:txBody>
      </p:sp>
      <p:sp>
        <p:nvSpPr>
          <p:cNvPr id="124" name="Shape 124"/>
          <p:cNvSpPr txBox="1"/>
          <p:nvPr>
            <p:ph type="ctrTitle"/>
          </p:nvPr>
        </p:nvSpPr>
        <p:spPr>
          <a:xfrm>
            <a:off x="599675" y="2744700"/>
            <a:ext cx="8427000" cy="962400"/>
          </a:xfrm>
          <a:prstGeom prst="rect">
            <a:avLst/>
          </a:prstGeom>
        </p:spPr>
        <p:txBody>
          <a:bodyPr anchorCtr="0" anchor="t" bIns="91425" lIns="91425" rIns="91425" tIns="91425">
            <a:noAutofit/>
          </a:bodyPr>
          <a:lstStyle/>
          <a:p>
            <a:pPr lvl="0">
              <a:spcBef>
                <a:spcPts val="0"/>
              </a:spcBef>
              <a:buNone/>
            </a:pPr>
            <a:r>
              <a:rPr lang="en" sz="1800">
                <a:solidFill>
                  <a:srgbClr val="FFFFFF"/>
                </a:solidFill>
              </a:rPr>
              <a:t>Serie Educación Empoderada Parte 1: </a:t>
            </a:r>
            <a:r>
              <a:rPr lang="en" sz="1400">
                <a:solidFill>
                  <a:srgbClr val="FFFFFF"/>
                </a:solidFill>
              </a:rPr>
              <a:t>Usted Es El Primer Maestro de Su Hijo </a:t>
            </a:r>
          </a:p>
          <a:p>
            <a:pPr lvl="0">
              <a:spcBef>
                <a:spcPts val="0"/>
              </a:spcBef>
              <a:buNone/>
            </a:pPr>
            <a:r>
              <a:rPr lang="en" sz="1800"/>
              <a:t>Taller y Reunión General </a:t>
            </a:r>
          </a:p>
          <a:p>
            <a:pPr lvl="0">
              <a:spcBef>
                <a:spcPts val="0"/>
              </a:spcBef>
              <a:buNone/>
            </a:pPr>
            <a:r>
              <a:t/>
            </a:r>
            <a:endParaRPr sz="1800"/>
          </a:p>
          <a:p>
            <a:pPr lvl="0" rtl="0">
              <a:spcBef>
                <a:spcPts val="0"/>
              </a:spcBef>
              <a:buNone/>
            </a:pPr>
            <a:r>
              <a:rPr lang="en" sz="1800"/>
              <a:t>Empowered Education Series Part 1: You Are Your Child’s First Teacher Workshop and Forum</a:t>
            </a:r>
          </a:p>
          <a:p>
            <a:pPr lvl="0" rtl="0">
              <a:spcBef>
                <a:spcPts val="0"/>
              </a:spcBef>
              <a:buNone/>
            </a:pPr>
            <a:r>
              <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3" name="Shape 243"/>
        <p:cNvGrpSpPr/>
        <p:nvPr/>
      </p:nvGrpSpPr>
      <p:grpSpPr>
        <a:xfrm>
          <a:off x="0" y="0"/>
          <a:ext cx="0" cy="0"/>
          <a:chOff x="0" y="0"/>
          <a:chExt cx="0" cy="0"/>
        </a:xfrm>
      </p:grpSpPr>
      <p:sp>
        <p:nvSpPr>
          <p:cNvPr id="244" name="Shape 244"/>
          <p:cNvSpPr txBox="1"/>
          <p:nvPr>
            <p:ph type="title"/>
          </p:nvPr>
        </p:nvSpPr>
        <p:spPr>
          <a:xfrm>
            <a:off x="406425" y="1806825"/>
            <a:ext cx="8296799" cy="1541999"/>
          </a:xfrm>
          <a:prstGeom prst="rect">
            <a:avLst/>
          </a:prstGeom>
        </p:spPr>
        <p:txBody>
          <a:bodyPr anchorCtr="0" anchor="ctr" bIns="91425" lIns="91425" rIns="91425" tIns="91425">
            <a:noAutofit/>
          </a:bodyPr>
          <a:lstStyle/>
          <a:p>
            <a:pPr lvl="0" rtl="0">
              <a:spcBef>
                <a:spcPts val="0"/>
              </a:spcBef>
              <a:buNone/>
            </a:pPr>
            <a:r>
              <a:rPr lang="en" sz="3000"/>
              <a:t>Strategies to Reinforce Learning at Home/                                                       Estrategias para Reinforcer Aprender en Casa</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8" name="Shape 248"/>
        <p:cNvGrpSpPr/>
        <p:nvPr/>
      </p:nvGrpSpPr>
      <p:grpSpPr>
        <a:xfrm>
          <a:off x="0" y="0"/>
          <a:ext cx="0" cy="0"/>
          <a:chOff x="0" y="0"/>
          <a:chExt cx="0" cy="0"/>
        </a:xfrm>
      </p:grpSpPr>
      <p:sp>
        <p:nvSpPr>
          <p:cNvPr id="249" name="Shape 249"/>
          <p:cNvSpPr txBox="1"/>
          <p:nvPr>
            <p:ph type="title"/>
          </p:nvPr>
        </p:nvSpPr>
        <p:spPr>
          <a:xfrm>
            <a:off x="505400" y="575950"/>
            <a:ext cx="8216400" cy="635400"/>
          </a:xfrm>
          <a:prstGeom prst="rect">
            <a:avLst/>
          </a:prstGeom>
        </p:spPr>
        <p:txBody>
          <a:bodyPr anchorCtr="0" anchor="t" bIns="91425" lIns="91425" rIns="91425" tIns="91425">
            <a:noAutofit/>
          </a:bodyPr>
          <a:lstStyle/>
          <a:p>
            <a:pPr lvl="0">
              <a:spcBef>
                <a:spcPts val="0"/>
              </a:spcBef>
              <a:buNone/>
            </a:pPr>
            <a:r>
              <a:rPr lang="en" sz="1800"/>
              <a:t>Strategies and Workshop Centers/Estrategias y Centros de Talleres</a:t>
            </a:r>
          </a:p>
        </p:txBody>
      </p:sp>
      <p:sp>
        <p:nvSpPr>
          <p:cNvPr id="250" name="Shape 250"/>
          <p:cNvSpPr txBox="1"/>
          <p:nvPr>
            <p:ph idx="1" type="body"/>
          </p:nvPr>
        </p:nvSpPr>
        <p:spPr>
          <a:xfrm>
            <a:off x="249975" y="1211350"/>
            <a:ext cx="4577700" cy="3473400"/>
          </a:xfrm>
          <a:prstGeom prst="rect">
            <a:avLst/>
          </a:prstGeom>
        </p:spPr>
        <p:txBody>
          <a:bodyPr anchorCtr="0" anchor="t" bIns="91425" lIns="91425" rIns="91425" tIns="91425">
            <a:noAutofit/>
          </a:bodyPr>
          <a:lstStyle/>
          <a:p>
            <a:pPr lvl="0">
              <a:spcBef>
                <a:spcPts val="0"/>
              </a:spcBef>
              <a:spcAft>
                <a:spcPts val="0"/>
              </a:spcAft>
              <a:buNone/>
            </a:pPr>
            <a:r>
              <a:rPr b="1" lang="en" sz="2100">
                <a:solidFill>
                  <a:schemeClr val="dk1"/>
                </a:solidFill>
              </a:rPr>
              <a:t>Strategy/Center 1</a:t>
            </a:r>
          </a:p>
          <a:p>
            <a:pPr lvl="0" rtl="0">
              <a:lnSpc>
                <a:spcPct val="100000"/>
              </a:lnSpc>
              <a:spcBef>
                <a:spcPts val="0"/>
              </a:spcBef>
              <a:buNone/>
            </a:pPr>
            <a:r>
              <a:rPr lang="en" sz="1600"/>
              <a:t>Setting a Daily Schedule Before and After-school/Establecer un horario diario antes y después de la escuela</a:t>
            </a:r>
          </a:p>
          <a:p>
            <a:pPr lvl="0" rtl="0">
              <a:spcBef>
                <a:spcPts val="0"/>
              </a:spcBef>
              <a:spcAft>
                <a:spcPts val="0"/>
              </a:spcAft>
              <a:buNone/>
            </a:pPr>
            <a:r>
              <a:rPr b="1" lang="en" sz="2100">
                <a:solidFill>
                  <a:schemeClr val="dk1"/>
                </a:solidFill>
              </a:rPr>
              <a:t>Strategy/Center 2</a:t>
            </a:r>
          </a:p>
          <a:p>
            <a:pPr lvl="0" rtl="0">
              <a:spcBef>
                <a:spcPts val="0"/>
              </a:spcBef>
              <a:buNone/>
            </a:pPr>
            <a:r>
              <a:rPr lang="en" sz="1600"/>
              <a:t>Learning Through Play and Games/Aprender a traves de Jugar y Juegos</a:t>
            </a:r>
          </a:p>
          <a:p>
            <a:pPr lvl="0">
              <a:spcBef>
                <a:spcPts val="0"/>
              </a:spcBef>
              <a:spcAft>
                <a:spcPts val="0"/>
              </a:spcAft>
              <a:buClr>
                <a:schemeClr val="dk2"/>
              </a:buClr>
              <a:buSzPct val="52380"/>
              <a:buFont typeface="Arial"/>
              <a:buNone/>
            </a:pPr>
            <a:r>
              <a:rPr b="1" lang="en" sz="2100">
                <a:solidFill>
                  <a:schemeClr val="dk1"/>
                </a:solidFill>
              </a:rPr>
              <a:t>Strategy/Center 3 </a:t>
            </a:r>
            <a:r>
              <a:rPr lang="en" sz="1400"/>
              <a:t>Question and Answer Beyond “How was your Day?”/ Pregunta y Respuesta Más Allá de “¿Cómo te fue hoy en dia?”</a:t>
            </a:r>
          </a:p>
          <a:p>
            <a:pPr lvl="0">
              <a:spcBef>
                <a:spcPts val="0"/>
              </a:spcBef>
              <a:buNone/>
            </a:pPr>
            <a:r>
              <a:t/>
            </a:r>
            <a:endParaRPr sz="2400"/>
          </a:p>
        </p:txBody>
      </p:sp>
      <p:sp>
        <p:nvSpPr>
          <p:cNvPr id="251" name="Shape 251"/>
          <p:cNvSpPr txBox="1"/>
          <p:nvPr>
            <p:ph idx="1" type="body"/>
          </p:nvPr>
        </p:nvSpPr>
        <p:spPr>
          <a:xfrm>
            <a:off x="4827675" y="1211350"/>
            <a:ext cx="4143900" cy="3548700"/>
          </a:xfrm>
          <a:prstGeom prst="rect">
            <a:avLst/>
          </a:prstGeom>
        </p:spPr>
        <p:txBody>
          <a:bodyPr anchorCtr="0" anchor="t" bIns="91425" lIns="91425" rIns="91425" tIns="91425">
            <a:noAutofit/>
          </a:bodyPr>
          <a:lstStyle/>
          <a:p>
            <a:pPr lvl="0" rtl="0">
              <a:spcBef>
                <a:spcPts val="0"/>
              </a:spcBef>
              <a:spcAft>
                <a:spcPts val="0"/>
              </a:spcAft>
              <a:buNone/>
            </a:pPr>
            <a:r>
              <a:rPr b="1" lang="en" sz="2100">
                <a:solidFill>
                  <a:schemeClr val="dk1"/>
                </a:solidFill>
              </a:rPr>
              <a:t>Strategy/Center 4</a:t>
            </a:r>
          </a:p>
          <a:p>
            <a:pPr lvl="0" rtl="0">
              <a:spcBef>
                <a:spcPts val="0"/>
              </a:spcBef>
              <a:buNone/>
            </a:pPr>
            <a:r>
              <a:rPr lang="en" sz="1400"/>
              <a:t>20-Minute  Read Alouds /                                                     20 minutos de Leer en Voz Alta</a:t>
            </a:r>
          </a:p>
          <a:p>
            <a:pPr lvl="0" rtl="0">
              <a:spcBef>
                <a:spcPts val="0"/>
              </a:spcBef>
              <a:spcAft>
                <a:spcPts val="0"/>
              </a:spcAft>
              <a:buNone/>
            </a:pPr>
            <a:r>
              <a:rPr b="1" lang="en" sz="2100">
                <a:solidFill>
                  <a:schemeClr val="dk1"/>
                </a:solidFill>
              </a:rPr>
              <a:t>Strategy/Center 5 </a:t>
            </a:r>
          </a:p>
          <a:p>
            <a:pPr lvl="0" rtl="0">
              <a:spcBef>
                <a:spcPts val="0"/>
              </a:spcBef>
              <a:spcAft>
                <a:spcPts val="1200"/>
              </a:spcAft>
              <a:buNone/>
            </a:pPr>
            <a:r>
              <a:rPr lang="en" sz="1400"/>
              <a:t>Creating Vocabulary Learning Walls or Boards/Crear Muro o Tablón de Aprender Vocabulario </a:t>
            </a:r>
          </a:p>
          <a:p>
            <a:pPr lvl="0" rtl="0">
              <a:spcBef>
                <a:spcPts val="0"/>
              </a:spcBef>
              <a:buNone/>
            </a:pPr>
            <a:r>
              <a:t/>
            </a:r>
            <a:endParaRPr sz="2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5" name="Shape 255"/>
        <p:cNvGrpSpPr/>
        <p:nvPr/>
      </p:nvGrpSpPr>
      <p:grpSpPr>
        <a:xfrm>
          <a:off x="0" y="0"/>
          <a:ext cx="0" cy="0"/>
          <a:chOff x="0" y="0"/>
          <a:chExt cx="0" cy="0"/>
        </a:xfrm>
      </p:grpSpPr>
      <p:sp>
        <p:nvSpPr>
          <p:cNvPr id="256" name="Shape 256"/>
          <p:cNvSpPr txBox="1"/>
          <p:nvPr>
            <p:ph type="title"/>
          </p:nvPr>
        </p:nvSpPr>
        <p:spPr>
          <a:xfrm>
            <a:off x="265500" y="1912650"/>
            <a:ext cx="4045200" cy="1566300"/>
          </a:xfrm>
          <a:prstGeom prst="rect">
            <a:avLst/>
          </a:prstGeom>
        </p:spPr>
        <p:txBody>
          <a:bodyPr anchorCtr="0" anchor="ctr" bIns="91425" lIns="91425" rIns="91425" tIns="91425">
            <a:noAutofit/>
          </a:bodyPr>
          <a:lstStyle/>
          <a:p>
            <a:pPr lvl="0" rtl="0">
              <a:spcBef>
                <a:spcPts val="0"/>
              </a:spcBef>
              <a:buNone/>
            </a:pPr>
            <a:r>
              <a:rPr lang="en"/>
              <a:t>Reading Resources/ Recursos de Leer</a:t>
            </a:r>
          </a:p>
        </p:txBody>
      </p:sp>
      <p:sp>
        <p:nvSpPr>
          <p:cNvPr id="257" name="Shape 257"/>
          <p:cNvSpPr txBox="1"/>
          <p:nvPr>
            <p:ph idx="2" type="body"/>
          </p:nvPr>
        </p:nvSpPr>
        <p:spPr>
          <a:xfrm>
            <a:off x="4621225" y="211875"/>
            <a:ext cx="2494500" cy="181500"/>
          </a:xfrm>
          <a:prstGeom prst="rect">
            <a:avLst/>
          </a:prstGeom>
        </p:spPr>
        <p:txBody>
          <a:bodyPr anchorCtr="0" anchor="ctr" bIns="91425" lIns="91425" rIns="91425" tIns="91425">
            <a:noAutofit/>
          </a:bodyPr>
          <a:lstStyle/>
          <a:p>
            <a:pPr lvl="0" rtl="0">
              <a:spcBef>
                <a:spcPts val="0"/>
              </a:spcBef>
              <a:spcAft>
                <a:spcPts val="0"/>
              </a:spcAft>
              <a:buNone/>
            </a:pPr>
            <a:r>
              <a:rPr lang="en">
                <a:solidFill>
                  <a:schemeClr val="lt1"/>
                </a:solidFill>
              </a:rPr>
              <a:t>Español--Spanish</a:t>
            </a:r>
          </a:p>
        </p:txBody>
      </p:sp>
      <p:sp>
        <p:nvSpPr>
          <p:cNvPr id="258" name="Shape 258"/>
          <p:cNvSpPr txBox="1"/>
          <p:nvPr>
            <p:ph idx="2" type="body"/>
          </p:nvPr>
        </p:nvSpPr>
        <p:spPr>
          <a:xfrm>
            <a:off x="4623200" y="426625"/>
            <a:ext cx="4374600" cy="1100400"/>
          </a:xfrm>
          <a:prstGeom prst="rect">
            <a:avLst/>
          </a:prstGeom>
          <a:ln cap="flat" cmpd="sng" w="9525">
            <a:solidFill>
              <a:srgbClr val="000000"/>
            </a:solidFill>
            <a:prstDash val="solid"/>
            <a:round/>
            <a:headEnd len="med" w="med" type="none"/>
            <a:tailEnd len="med" w="med" type="none"/>
          </a:ln>
        </p:spPr>
        <p:txBody>
          <a:bodyPr anchorCtr="0" anchor="ctr" bIns="91425" lIns="91425" rIns="91425" tIns="91425">
            <a:noAutofit/>
          </a:bodyPr>
          <a:lstStyle/>
          <a:p>
            <a:pPr indent="-330200" lvl="0" marL="457200" rtl="0">
              <a:lnSpc>
                <a:spcPct val="100000"/>
              </a:lnSpc>
              <a:spcBef>
                <a:spcPts val="0"/>
              </a:spcBef>
              <a:spcAft>
                <a:spcPts val="0"/>
              </a:spcAft>
              <a:buClr>
                <a:srgbClr val="000000"/>
              </a:buClr>
              <a:buSzPct val="100000"/>
            </a:pPr>
            <a:r>
              <a:rPr lang="en" sz="1600" u="sng">
                <a:solidFill>
                  <a:srgbClr val="000000"/>
                </a:solidFill>
                <a:hlinkClick r:id="rId3"/>
              </a:rPr>
              <a:t>Amazon.com</a:t>
            </a:r>
          </a:p>
          <a:p>
            <a:pPr indent="-330200" lvl="0" marL="457200" rtl="0">
              <a:lnSpc>
                <a:spcPct val="100000"/>
              </a:lnSpc>
              <a:spcBef>
                <a:spcPts val="0"/>
              </a:spcBef>
              <a:spcAft>
                <a:spcPts val="0"/>
              </a:spcAft>
              <a:buClr>
                <a:srgbClr val="000000"/>
              </a:buClr>
              <a:buSzPct val="100000"/>
            </a:pPr>
            <a:r>
              <a:rPr lang="en" sz="1600" u="sng">
                <a:solidFill>
                  <a:srgbClr val="000000"/>
                </a:solidFill>
                <a:hlinkClick r:id="rId4"/>
              </a:rPr>
              <a:t>Ages 2-4</a:t>
            </a:r>
          </a:p>
          <a:p>
            <a:pPr indent="-330200" lvl="0" marL="457200" rtl="0">
              <a:lnSpc>
                <a:spcPct val="100000"/>
              </a:lnSpc>
              <a:spcBef>
                <a:spcPts val="0"/>
              </a:spcBef>
              <a:spcAft>
                <a:spcPts val="0"/>
              </a:spcAft>
              <a:buClr>
                <a:srgbClr val="000000"/>
              </a:buClr>
              <a:buSzPct val="100000"/>
            </a:pPr>
            <a:r>
              <a:rPr lang="en" sz="1600" u="sng">
                <a:solidFill>
                  <a:srgbClr val="000000"/>
                </a:solidFill>
                <a:hlinkClick r:id="rId5"/>
              </a:rPr>
              <a:t>Ages 5-8</a:t>
            </a:r>
          </a:p>
          <a:p>
            <a:pPr indent="-330200" lvl="0" marL="457200" rtl="0">
              <a:lnSpc>
                <a:spcPct val="100000"/>
              </a:lnSpc>
              <a:spcBef>
                <a:spcPts val="0"/>
              </a:spcBef>
              <a:spcAft>
                <a:spcPts val="0"/>
              </a:spcAft>
              <a:buClr>
                <a:srgbClr val="000000"/>
              </a:buClr>
              <a:buSzPct val="100000"/>
            </a:pPr>
            <a:r>
              <a:rPr lang="en" sz="1600" u="sng">
                <a:solidFill>
                  <a:srgbClr val="000000"/>
                </a:solidFill>
                <a:hlinkClick r:id="rId6"/>
              </a:rPr>
              <a:t>Ages 8-12</a:t>
            </a:r>
          </a:p>
        </p:txBody>
      </p:sp>
      <p:sp>
        <p:nvSpPr>
          <p:cNvPr id="259" name="Shape 259"/>
          <p:cNvSpPr txBox="1"/>
          <p:nvPr>
            <p:ph idx="2" type="body"/>
          </p:nvPr>
        </p:nvSpPr>
        <p:spPr>
          <a:xfrm>
            <a:off x="4621225" y="1633975"/>
            <a:ext cx="2494500" cy="197400"/>
          </a:xfrm>
          <a:prstGeom prst="rect">
            <a:avLst/>
          </a:prstGeom>
        </p:spPr>
        <p:txBody>
          <a:bodyPr anchorCtr="0" anchor="ctr" bIns="91425" lIns="91425" rIns="91425" tIns="91425">
            <a:noAutofit/>
          </a:bodyPr>
          <a:lstStyle/>
          <a:p>
            <a:pPr lvl="0" rtl="0">
              <a:spcBef>
                <a:spcPts val="0"/>
              </a:spcBef>
              <a:spcAft>
                <a:spcPts val="0"/>
              </a:spcAft>
              <a:buNone/>
            </a:pPr>
            <a:r>
              <a:rPr lang="en">
                <a:solidFill>
                  <a:schemeClr val="lt1"/>
                </a:solidFill>
              </a:rPr>
              <a:t>Inglés--English	</a:t>
            </a:r>
          </a:p>
        </p:txBody>
      </p:sp>
      <p:sp>
        <p:nvSpPr>
          <p:cNvPr id="260" name="Shape 260"/>
          <p:cNvSpPr txBox="1"/>
          <p:nvPr>
            <p:ph idx="2" type="body"/>
          </p:nvPr>
        </p:nvSpPr>
        <p:spPr>
          <a:xfrm>
            <a:off x="4628550" y="1912650"/>
            <a:ext cx="4374600" cy="1350300"/>
          </a:xfrm>
          <a:prstGeom prst="rect">
            <a:avLst/>
          </a:prstGeom>
          <a:ln cap="flat" cmpd="sng" w="9525">
            <a:solidFill>
              <a:srgbClr val="000000"/>
            </a:solidFill>
            <a:prstDash val="solid"/>
            <a:round/>
            <a:headEnd len="med" w="med" type="none"/>
            <a:tailEnd len="med" w="med" type="none"/>
          </a:ln>
        </p:spPr>
        <p:txBody>
          <a:bodyPr anchorCtr="0" anchor="ctr" bIns="91425" lIns="91425" rIns="91425" tIns="91425">
            <a:noAutofit/>
          </a:bodyPr>
          <a:lstStyle/>
          <a:p>
            <a:pPr indent="-330200" lvl="0" marL="457200" rtl="0">
              <a:spcBef>
                <a:spcPts val="0"/>
              </a:spcBef>
              <a:spcAft>
                <a:spcPts val="1600"/>
              </a:spcAft>
              <a:buClr>
                <a:srgbClr val="000000"/>
              </a:buClr>
              <a:buSzPct val="100000"/>
            </a:pPr>
            <a:r>
              <a:rPr lang="en" sz="1600" u="sng">
                <a:solidFill>
                  <a:srgbClr val="000000"/>
                </a:solidFill>
                <a:hlinkClick r:id="rId7"/>
              </a:rPr>
              <a:t>Ages 2-4</a:t>
            </a:r>
          </a:p>
          <a:p>
            <a:pPr indent="-330200" lvl="0" marL="457200" rtl="0">
              <a:spcBef>
                <a:spcPts val="0"/>
              </a:spcBef>
              <a:spcAft>
                <a:spcPts val="1600"/>
              </a:spcAft>
              <a:buClr>
                <a:srgbClr val="000000"/>
              </a:buClr>
              <a:buSzPct val="100000"/>
            </a:pPr>
            <a:r>
              <a:rPr lang="en" sz="1600" u="sng">
                <a:solidFill>
                  <a:srgbClr val="000000"/>
                </a:solidFill>
                <a:hlinkClick r:id="rId8"/>
              </a:rPr>
              <a:t>Ages 4-8</a:t>
            </a:r>
          </a:p>
          <a:p>
            <a:pPr indent="-330200" lvl="0" marL="457200" rtl="0">
              <a:spcBef>
                <a:spcPts val="0"/>
              </a:spcBef>
              <a:spcAft>
                <a:spcPts val="1600"/>
              </a:spcAft>
              <a:buClr>
                <a:srgbClr val="000000"/>
              </a:buClr>
              <a:buSzPct val="100000"/>
            </a:pPr>
            <a:r>
              <a:rPr lang="en" sz="1600" u="sng">
                <a:solidFill>
                  <a:srgbClr val="000000"/>
                </a:solidFill>
                <a:hlinkClick r:id="rId9"/>
              </a:rPr>
              <a:t>Ages 8-10</a:t>
            </a:r>
          </a:p>
          <a:p>
            <a:pPr indent="-330200" lvl="0" marL="457200" rtl="0">
              <a:spcBef>
                <a:spcPts val="0"/>
              </a:spcBef>
              <a:spcAft>
                <a:spcPts val="1600"/>
              </a:spcAft>
              <a:buClr>
                <a:srgbClr val="000000"/>
              </a:buClr>
              <a:buSzPct val="100000"/>
            </a:pPr>
            <a:r>
              <a:rPr lang="en" sz="1600" u="sng">
                <a:solidFill>
                  <a:srgbClr val="000000"/>
                </a:solidFill>
                <a:hlinkClick r:id="rId10"/>
              </a:rPr>
              <a:t>Ages 11-12</a:t>
            </a:r>
          </a:p>
        </p:txBody>
      </p:sp>
      <p:sp>
        <p:nvSpPr>
          <p:cNvPr id="261" name="Shape 261"/>
          <p:cNvSpPr txBox="1"/>
          <p:nvPr>
            <p:ph idx="2" type="body"/>
          </p:nvPr>
        </p:nvSpPr>
        <p:spPr>
          <a:xfrm>
            <a:off x="4628550" y="3337398"/>
            <a:ext cx="2494500" cy="343200"/>
          </a:xfrm>
          <a:prstGeom prst="rect">
            <a:avLst/>
          </a:prstGeom>
        </p:spPr>
        <p:txBody>
          <a:bodyPr anchorCtr="0" anchor="ctr" bIns="91425" lIns="91425" rIns="91425" tIns="91425">
            <a:noAutofit/>
          </a:bodyPr>
          <a:lstStyle/>
          <a:p>
            <a:pPr lvl="0" rtl="0">
              <a:spcBef>
                <a:spcPts val="0"/>
              </a:spcBef>
              <a:spcAft>
                <a:spcPts val="0"/>
              </a:spcAft>
              <a:buNone/>
            </a:pPr>
            <a:r>
              <a:rPr lang="en">
                <a:solidFill>
                  <a:srgbClr val="FFFFFF"/>
                </a:solidFill>
              </a:rPr>
              <a:t>Bilingüe--Bilingual</a:t>
            </a:r>
          </a:p>
        </p:txBody>
      </p:sp>
      <p:sp>
        <p:nvSpPr>
          <p:cNvPr id="262" name="Shape 262"/>
          <p:cNvSpPr txBox="1"/>
          <p:nvPr>
            <p:ph idx="2" type="body"/>
          </p:nvPr>
        </p:nvSpPr>
        <p:spPr>
          <a:xfrm>
            <a:off x="4642474" y="3717225"/>
            <a:ext cx="4374599" cy="1221000"/>
          </a:xfrm>
          <a:prstGeom prst="rect">
            <a:avLst/>
          </a:prstGeom>
          <a:ln cap="flat" cmpd="sng" w="9525">
            <a:solidFill>
              <a:srgbClr val="000000"/>
            </a:solidFill>
            <a:prstDash val="solid"/>
            <a:round/>
            <a:headEnd len="med" w="med" type="none"/>
            <a:tailEnd len="med" w="med" type="none"/>
          </a:ln>
        </p:spPr>
        <p:txBody>
          <a:bodyPr anchorCtr="0" anchor="ctr" bIns="91425" lIns="91425" rIns="91425" tIns="91425">
            <a:noAutofit/>
          </a:bodyPr>
          <a:lstStyle/>
          <a:p>
            <a:pPr indent="-330200" lvl="0" marL="457200" rtl="0">
              <a:spcBef>
                <a:spcPts val="0"/>
              </a:spcBef>
              <a:spcAft>
                <a:spcPts val="1600"/>
              </a:spcAft>
              <a:buClr>
                <a:srgbClr val="000000"/>
              </a:buClr>
              <a:buSzPct val="100000"/>
            </a:pPr>
            <a:r>
              <a:rPr lang="en" sz="1600" u="sng">
                <a:solidFill>
                  <a:srgbClr val="000000"/>
                </a:solidFill>
                <a:hlinkClick r:id="rId11"/>
              </a:rPr>
              <a:t>Amazon.com</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6" name="Shape 266"/>
        <p:cNvGrpSpPr/>
        <p:nvPr/>
      </p:nvGrpSpPr>
      <p:grpSpPr>
        <a:xfrm>
          <a:off x="0" y="0"/>
          <a:ext cx="0" cy="0"/>
          <a:chOff x="0" y="0"/>
          <a:chExt cx="0" cy="0"/>
        </a:xfrm>
      </p:grpSpPr>
      <p:sp>
        <p:nvSpPr>
          <p:cNvPr id="267" name="Shape 267"/>
          <p:cNvSpPr txBox="1"/>
          <p:nvPr>
            <p:ph type="title"/>
          </p:nvPr>
        </p:nvSpPr>
        <p:spPr>
          <a:xfrm>
            <a:off x="265500" y="1912650"/>
            <a:ext cx="4045200" cy="1566300"/>
          </a:xfrm>
          <a:prstGeom prst="rect">
            <a:avLst/>
          </a:prstGeom>
        </p:spPr>
        <p:txBody>
          <a:bodyPr anchorCtr="0" anchor="ctr" bIns="91425" lIns="91425" rIns="91425" tIns="91425">
            <a:noAutofit/>
          </a:bodyPr>
          <a:lstStyle/>
          <a:p>
            <a:pPr lvl="0" algn="l">
              <a:spcBef>
                <a:spcPts val="0"/>
              </a:spcBef>
              <a:buClr>
                <a:schemeClr val="dk2"/>
              </a:buClr>
              <a:buSzPct val="30555"/>
              <a:buFont typeface="Arial"/>
              <a:buNone/>
            </a:pPr>
            <a:r>
              <a:rPr lang="en"/>
              <a:t>Recursos en la Comunidad</a:t>
            </a:r>
          </a:p>
          <a:p>
            <a:pPr lvl="0" rtl="0" algn="l">
              <a:spcBef>
                <a:spcPts val="0"/>
              </a:spcBef>
              <a:buClr>
                <a:schemeClr val="dk2"/>
              </a:buClr>
              <a:buSzPct val="30555"/>
              <a:buFont typeface="Arial"/>
              <a:buNone/>
            </a:pPr>
            <a:r>
              <a:rPr lang="en"/>
              <a:t>Resources in the Community</a:t>
            </a:r>
          </a:p>
        </p:txBody>
      </p:sp>
      <p:sp>
        <p:nvSpPr>
          <p:cNvPr id="268" name="Shape 268"/>
          <p:cNvSpPr txBox="1"/>
          <p:nvPr>
            <p:ph idx="2" type="body"/>
          </p:nvPr>
        </p:nvSpPr>
        <p:spPr>
          <a:xfrm>
            <a:off x="4580925" y="0"/>
            <a:ext cx="4563000" cy="4982700"/>
          </a:xfrm>
          <a:prstGeom prst="rect">
            <a:avLst/>
          </a:prstGeom>
        </p:spPr>
        <p:txBody>
          <a:bodyPr anchorCtr="0" anchor="ctr" bIns="91425" lIns="91425" rIns="91425" tIns="91425">
            <a:noAutofit/>
          </a:bodyPr>
          <a:lstStyle/>
          <a:p>
            <a:pPr lvl="0" rtl="0">
              <a:lnSpc>
                <a:spcPct val="100000"/>
              </a:lnSpc>
              <a:spcBef>
                <a:spcPts val="0"/>
              </a:spcBef>
              <a:spcAft>
                <a:spcPts val="0"/>
              </a:spcAft>
              <a:buNone/>
            </a:pPr>
            <a:r>
              <a:rPr b="1" lang="en" sz="1600">
                <a:solidFill>
                  <a:srgbClr val="FFFFFF"/>
                </a:solidFill>
                <a:latin typeface="Raleway"/>
                <a:ea typeface="Raleway"/>
                <a:cs typeface="Raleway"/>
                <a:sym typeface="Raleway"/>
              </a:rPr>
              <a:t>Southeast Anchor Library - offers books in Spanish, as well as events in English and Spanish for all ages and families </a:t>
            </a:r>
            <a:r>
              <a:rPr b="1" lang="en" sz="1600" u="sng">
                <a:solidFill>
                  <a:srgbClr val="FFFFFF"/>
                </a:solidFill>
                <a:latin typeface="Raleway"/>
                <a:ea typeface="Raleway"/>
                <a:cs typeface="Raleway"/>
                <a:sym typeface="Raleway"/>
                <a:hlinkClick r:id="rId3"/>
              </a:rPr>
              <a:t>www.prattlibrary.org/locations/southeast</a:t>
            </a:r>
            <a:br>
              <a:rPr b="1" lang="en" sz="1600">
                <a:solidFill>
                  <a:srgbClr val="FFFFFF"/>
                </a:solidFill>
                <a:latin typeface="Raleway"/>
                <a:ea typeface="Raleway"/>
                <a:cs typeface="Raleway"/>
                <a:sym typeface="Raleway"/>
              </a:rPr>
            </a:br>
          </a:p>
          <a:p>
            <a:pPr lvl="0" rtl="0">
              <a:lnSpc>
                <a:spcPct val="100000"/>
              </a:lnSpc>
              <a:spcBef>
                <a:spcPts val="0"/>
              </a:spcBef>
              <a:spcAft>
                <a:spcPts val="0"/>
              </a:spcAft>
              <a:buNone/>
            </a:pPr>
            <a:r>
              <a:rPr b="1" lang="en" sz="1600">
                <a:solidFill>
                  <a:srgbClr val="FFFFFF"/>
                </a:solidFill>
                <a:latin typeface="Raleway"/>
                <a:ea typeface="Raleway"/>
                <a:cs typeface="Raleway"/>
                <a:sym typeface="Raleway"/>
              </a:rPr>
              <a:t>Patterson Park Audubon - offers afterschool events in Spanish and English </a:t>
            </a:r>
            <a:r>
              <a:rPr b="1" lang="en" sz="1600" u="sng">
                <a:solidFill>
                  <a:srgbClr val="FFFFFF"/>
                </a:solidFill>
                <a:latin typeface="Raleway"/>
                <a:ea typeface="Raleway"/>
                <a:cs typeface="Raleway"/>
                <a:sym typeface="Raleway"/>
                <a:hlinkClick r:id="rId4"/>
              </a:rPr>
              <a:t>www.pattersonpark.audubon.org</a:t>
            </a:r>
          </a:p>
          <a:p>
            <a:pPr lvl="0" rtl="0">
              <a:lnSpc>
                <a:spcPct val="100000"/>
              </a:lnSpc>
              <a:spcBef>
                <a:spcPts val="0"/>
              </a:spcBef>
              <a:spcAft>
                <a:spcPts val="0"/>
              </a:spcAft>
              <a:buClr>
                <a:srgbClr val="000000"/>
              </a:buClr>
              <a:buSzPct val="68750"/>
              <a:buFont typeface="Arial"/>
              <a:buNone/>
            </a:pPr>
            <a:r>
              <a:t/>
            </a:r>
            <a:endParaRPr b="1" sz="1600">
              <a:solidFill>
                <a:srgbClr val="FFFFFF"/>
              </a:solidFill>
              <a:latin typeface="Raleway"/>
              <a:ea typeface="Raleway"/>
              <a:cs typeface="Raleway"/>
              <a:sym typeface="Raleway"/>
            </a:endParaRPr>
          </a:p>
          <a:p>
            <a:pPr lvl="0" rtl="0">
              <a:lnSpc>
                <a:spcPct val="100000"/>
              </a:lnSpc>
              <a:spcBef>
                <a:spcPts val="0"/>
              </a:spcBef>
              <a:spcAft>
                <a:spcPts val="0"/>
              </a:spcAft>
              <a:buNone/>
            </a:pPr>
            <a:r>
              <a:rPr b="1" lang="en" sz="1600">
                <a:solidFill>
                  <a:srgbClr val="FFFFFF"/>
                </a:solidFill>
                <a:latin typeface="Raleway"/>
                <a:ea typeface="Raleway"/>
                <a:cs typeface="Raleway"/>
                <a:sym typeface="Raleway"/>
              </a:rPr>
              <a:t>Creative Alliance - offers drop-in art classes for kids, as well as cultural programming </a:t>
            </a:r>
            <a:r>
              <a:rPr b="1" lang="en" sz="1600" u="sng">
                <a:solidFill>
                  <a:srgbClr val="FFFFFF"/>
                </a:solidFill>
                <a:latin typeface="Raleway"/>
                <a:ea typeface="Raleway"/>
                <a:cs typeface="Raleway"/>
                <a:sym typeface="Raleway"/>
                <a:hlinkClick r:id="rId5"/>
              </a:rPr>
              <a:t>www.creativealliance.org</a:t>
            </a:r>
          </a:p>
          <a:p>
            <a:pPr lvl="0" rtl="0">
              <a:lnSpc>
                <a:spcPct val="100000"/>
              </a:lnSpc>
              <a:spcBef>
                <a:spcPts val="0"/>
              </a:spcBef>
              <a:spcAft>
                <a:spcPts val="0"/>
              </a:spcAft>
              <a:buClr>
                <a:srgbClr val="000000"/>
              </a:buClr>
              <a:buSzPct val="68750"/>
              <a:buFont typeface="Arial"/>
              <a:buNone/>
            </a:pPr>
            <a:r>
              <a:t/>
            </a:r>
            <a:endParaRPr b="1" sz="1600">
              <a:solidFill>
                <a:srgbClr val="FFFFFF"/>
              </a:solidFill>
              <a:latin typeface="Raleway"/>
              <a:ea typeface="Raleway"/>
              <a:cs typeface="Raleway"/>
              <a:sym typeface="Raleway"/>
            </a:endParaRPr>
          </a:p>
          <a:p>
            <a:pPr lvl="0" rtl="0">
              <a:lnSpc>
                <a:spcPct val="100000"/>
              </a:lnSpc>
              <a:spcBef>
                <a:spcPts val="0"/>
              </a:spcBef>
              <a:spcAft>
                <a:spcPts val="0"/>
              </a:spcAft>
              <a:buNone/>
            </a:pPr>
            <a:r>
              <a:rPr b="1" lang="en" sz="1600">
                <a:solidFill>
                  <a:srgbClr val="FFFFFF"/>
                </a:solidFill>
                <a:latin typeface="Raleway"/>
                <a:ea typeface="Raleway"/>
                <a:cs typeface="Raleway"/>
                <a:sym typeface="Raleway"/>
              </a:rPr>
              <a:t>Education Based Latino Outreach - offers tutoring and programming for Spanish-speaking students - </a:t>
            </a:r>
            <a:r>
              <a:rPr b="1" lang="en" sz="1600" u="sng">
                <a:solidFill>
                  <a:srgbClr val="FFFFFF"/>
                </a:solidFill>
                <a:latin typeface="Raleway"/>
                <a:ea typeface="Raleway"/>
                <a:cs typeface="Raleway"/>
                <a:sym typeface="Raleway"/>
                <a:hlinkClick r:id="rId6"/>
              </a:rPr>
              <a:t>www.eblo.org</a:t>
            </a:r>
          </a:p>
          <a:p>
            <a:pPr lvl="0" rtl="0">
              <a:lnSpc>
                <a:spcPct val="100000"/>
              </a:lnSpc>
              <a:spcBef>
                <a:spcPts val="0"/>
              </a:spcBef>
              <a:spcAft>
                <a:spcPts val="0"/>
              </a:spcAft>
              <a:buClr>
                <a:srgbClr val="000000"/>
              </a:buClr>
              <a:buSzPct val="68750"/>
              <a:buFont typeface="Arial"/>
              <a:buNone/>
            </a:pPr>
            <a:r>
              <a:t/>
            </a:r>
            <a:endParaRPr b="1" sz="1600">
              <a:solidFill>
                <a:srgbClr val="FFFFFF"/>
              </a:solidFill>
              <a:latin typeface="Raleway"/>
              <a:ea typeface="Raleway"/>
              <a:cs typeface="Raleway"/>
              <a:sym typeface="Raleway"/>
            </a:endParaRPr>
          </a:p>
          <a:p>
            <a:pPr lvl="0" rtl="0">
              <a:spcBef>
                <a:spcPts val="0"/>
              </a:spcBef>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2" name="Shape 272"/>
        <p:cNvGrpSpPr/>
        <p:nvPr/>
      </p:nvGrpSpPr>
      <p:grpSpPr>
        <a:xfrm>
          <a:off x="0" y="0"/>
          <a:ext cx="0" cy="0"/>
          <a:chOff x="0" y="0"/>
          <a:chExt cx="0" cy="0"/>
        </a:xfrm>
      </p:grpSpPr>
      <p:sp>
        <p:nvSpPr>
          <p:cNvPr id="273" name="Shape 273"/>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None/>
            </a:pPr>
            <a:r>
              <a:rPr lang="en"/>
              <a:t>Reflections/Reflexiones</a:t>
            </a:r>
          </a:p>
        </p:txBody>
      </p:sp>
      <p:sp>
        <p:nvSpPr>
          <p:cNvPr id="274" name="Shape 274"/>
          <p:cNvSpPr txBox="1"/>
          <p:nvPr>
            <p:ph idx="1" type="body"/>
          </p:nvPr>
        </p:nvSpPr>
        <p:spPr>
          <a:xfrm>
            <a:off x="236825" y="1074050"/>
            <a:ext cx="8494800" cy="3524100"/>
          </a:xfrm>
          <a:prstGeom prst="rect">
            <a:avLst/>
          </a:prstGeom>
        </p:spPr>
        <p:txBody>
          <a:bodyPr anchorCtr="0" anchor="t" bIns="91425" lIns="91425" rIns="91425" tIns="91425">
            <a:noAutofit/>
          </a:bodyPr>
          <a:lstStyle/>
          <a:p>
            <a:pPr lvl="0">
              <a:lnSpc>
                <a:spcPct val="100000"/>
              </a:lnSpc>
              <a:spcBef>
                <a:spcPts val="0"/>
              </a:spcBef>
              <a:buNone/>
            </a:pPr>
            <a:r>
              <a:rPr b="1" lang="en" sz="1000"/>
              <a:t>3/2/1 Survey /Encuesta</a:t>
            </a:r>
          </a:p>
          <a:p>
            <a:pPr lvl="0">
              <a:lnSpc>
                <a:spcPct val="100000"/>
              </a:lnSpc>
              <a:spcBef>
                <a:spcPts val="0"/>
              </a:spcBef>
              <a:buNone/>
            </a:pPr>
            <a:r>
              <a:rPr b="1" lang="en" sz="1000"/>
              <a:t>3 Things you learned tonight/3 Cosas que aprendió esta noche</a:t>
            </a:r>
          </a:p>
          <a:p>
            <a:pPr lvl="0">
              <a:lnSpc>
                <a:spcPct val="100000"/>
              </a:lnSpc>
              <a:spcBef>
                <a:spcPts val="0"/>
              </a:spcBef>
              <a:buNone/>
            </a:pPr>
            <a:r>
              <a:rPr b="1" lang="en" sz="1000"/>
              <a:t>	1.</a:t>
            </a:r>
          </a:p>
          <a:p>
            <a:pPr lvl="0">
              <a:lnSpc>
                <a:spcPct val="100000"/>
              </a:lnSpc>
              <a:spcBef>
                <a:spcPts val="0"/>
              </a:spcBef>
              <a:buNone/>
            </a:pPr>
            <a:r>
              <a:rPr b="1" lang="en" sz="1000"/>
              <a:t>	2.</a:t>
            </a:r>
          </a:p>
          <a:p>
            <a:pPr lvl="0">
              <a:lnSpc>
                <a:spcPct val="100000"/>
              </a:lnSpc>
              <a:spcBef>
                <a:spcPts val="0"/>
              </a:spcBef>
              <a:buNone/>
            </a:pPr>
            <a:r>
              <a:rPr b="1" lang="en" sz="1000"/>
              <a:t>	3.</a:t>
            </a:r>
          </a:p>
          <a:p>
            <a:pPr lvl="0">
              <a:lnSpc>
                <a:spcPct val="100000"/>
              </a:lnSpc>
              <a:spcBef>
                <a:spcPts val="0"/>
              </a:spcBef>
              <a:buNone/>
            </a:pPr>
            <a:r>
              <a:rPr b="1" lang="en" sz="1000"/>
              <a:t>2 Strategies you will implement with your child/children/2 Estrategias que empezarán con su hijo/a</a:t>
            </a:r>
          </a:p>
          <a:p>
            <a:pPr lvl="0">
              <a:lnSpc>
                <a:spcPct val="100000"/>
              </a:lnSpc>
              <a:spcBef>
                <a:spcPts val="0"/>
              </a:spcBef>
              <a:buNone/>
            </a:pPr>
            <a:r>
              <a:rPr b="1" lang="en" sz="1000"/>
              <a:t>	1.</a:t>
            </a:r>
          </a:p>
          <a:p>
            <a:pPr lvl="0">
              <a:lnSpc>
                <a:spcPct val="100000"/>
              </a:lnSpc>
              <a:spcBef>
                <a:spcPts val="0"/>
              </a:spcBef>
              <a:buNone/>
            </a:pPr>
            <a:r>
              <a:rPr b="1" lang="en" sz="1000"/>
              <a:t>	2.</a:t>
            </a:r>
          </a:p>
          <a:p>
            <a:pPr lvl="0" rtl="0">
              <a:lnSpc>
                <a:spcPct val="100000"/>
              </a:lnSpc>
              <a:spcBef>
                <a:spcPts val="0"/>
              </a:spcBef>
              <a:buNone/>
            </a:pPr>
            <a:r>
              <a:rPr b="1" lang="en" sz="1000"/>
              <a:t>1 Question or Comment/Preguntas o Comentarios</a:t>
            </a:r>
          </a:p>
          <a:p>
            <a:pPr lvl="0" rtl="0">
              <a:lnSpc>
                <a:spcPct val="100000"/>
              </a:lnSpc>
              <a:spcBef>
                <a:spcPts val="0"/>
              </a:spcBef>
              <a:buNone/>
            </a:pPr>
            <a:r>
              <a:rPr b="1" lang="en" sz="1000"/>
              <a:t>	1</a:t>
            </a:r>
            <a:r>
              <a:rPr lang="en" sz="1000"/>
              <a:t>.</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alphaModFix/>
          </a:blip>
          <a:stretch>
            <a:fillRect/>
          </a:stretch>
        </a:blipFill>
      </p:bgPr>
    </p:bg>
    <p:spTree>
      <p:nvGrpSpPr>
        <p:cNvPr id="278" name="Shape 278"/>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title"/>
          </p:nvPr>
        </p:nvSpPr>
        <p:spPr>
          <a:xfrm>
            <a:off x="265500" y="1912650"/>
            <a:ext cx="4045199" cy="1318199"/>
          </a:xfrm>
          <a:prstGeom prst="rect">
            <a:avLst/>
          </a:prstGeom>
        </p:spPr>
        <p:txBody>
          <a:bodyPr anchorCtr="0" anchor="ctr" bIns="91425" lIns="91425" rIns="91425" tIns="91425">
            <a:noAutofit/>
          </a:bodyPr>
          <a:lstStyle/>
          <a:p>
            <a:pPr lvl="0">
              <a:spcBef>
                <a:spcPts val="0"/>
              </a:spcBef>
              <a:buNone/>
            </a:pPr>
            <a:r>
              <a:rPr lang="en"/>
              <a:t>Agenda</a:t>
            </a:r>
          </a:p>
          <a:p>
            <a:pPr lvl="0">
              <a:spcBef>
                <a:spcPts val="0"/>
              </a:spcBef>
              <a:buNone/>
            </a:pPr>
            <a:r>
              <a:rPr lang="en"/>
              <a:t>Orden del Dia </a:t>
            </a:r>
          </a:p>
        </p:txBody>
      </p:sp>
      <p:sp>
        <p:nvSpPr>
          <p:cNvPr id="130" name="Shape 130"/>
          <p:cNvSpPr txBox="1"/>
          <p:nvPr>
            <p:ph idx="2" type="body"/>
          </p:nvPr>
        </p:nvSpPr>
        <p:spPr>
          <a:xfrm>
            <a:off x="4703475" y="1401725"/>
            <a:ext cx="4222500" cy="2848200"/>
          </a:xfrm>
          <a:prstGeom prst="rect">
            <a:avLst/>
          </a:prstGeom>
        </p:spPr>
        <p:txBody>
          <a:bodyPr anchorCtr="0" anchor="ctr" bIns="91425" lIns="91425" rIns="91425" tIns="91425">
            <a:noAutofit/>
          </a:bodyPr>
          <a:lstStyle/>
          <a:p>
            <a:pPr indent="0" lvl="0" marL="0">
              <a:spcBef>
                <a:spcPts val="0"/>
              </a:spcBef>
              <a:buNone/>
            </a:pPr>
            <a:r>
              <a:rPr lang="en" sz="1400">
                <a:latin typeface="Roboto"/>
                <a:ea typeface="Roboto"/>
                <a:cs typeface="Roboto"/>
                <a:sym typeface="Roboto"/>
              </a:rPr>
              <a:t>4:50 Se abren las puertas del gimnasio                          Gym Doors Open </a:t>
            </a:r>
          </a:p>
          <a:p>
            <a:pPr lvl="0">
              <a:spcBef>
                <a:spcPts val="0"/>
              </a:spcBef>
              <a:buNone/>
            </a:pPr>
            <a:r>
              <a:rPr lang="en" sz="1400">
                <a:latin typeface="Roboto"/>
                <a:ea typeface="Roboto"/>
                <a:cs typeface="Roboto"/>
                <a:sym typeface="Roboto"/>
              </a:rPr>
              <a:t>5:00 Bienvenidos y Oración                                 Welcome and Prayer</a:t>
            </a:r>
          </a:p>
          <a:p>
            <a:pPr lvl="0">
              <a:spcBef>
                <a:spcPts val="0"/>
              </a:spcBef>
              <a:buNone/>
            </a:pPr>
            <a:r>
              <a:rPr lang="en" sz="1400">
                <a:latin typeface="Roboto"/>
                <a:ea typeface="Roboto"/>
                <a:cs typeface="Roboto"/>
                <a:sym typeface="Roboto"/>
              </a:rPr>
              <a:t>5:10-5:30   Reunión General                                      Open Forum/Town Hall Meeting     </a:t>
            </a:r>
          </a:p>
          <a:p>
            <a:pPr lvl="0">
              <a:lnSpc>
                <a:spcPct val="100000"/>
              </a:lnSpc>
              <a:spcBef>
                <a:spcPts val="0"/>
              </a:spcBef>
              <a:buNone/>
            </a:pPr>
            <a:r>
              <a:rPr lang="en" sz="1400">
                <a:latin typeface="Roboto"/>
                <a:ea typeface="Roboto"/>
                <a:cs typeface="Roboto"/>
                <a:sym typeface="Roboto"/>
              </a:rPr>
              <a:t>5:30-5:35   Receso                                                       Break</a:t>
            </a:r>
          </a:p>
          <a:p>
            <a:pPr lvl="0">
              <a:spcBef>
                <a:spcPts val="0"/>
              </a:spcBef>
              <a:buNone/>
            </a:pPr>
            <a:r>
              <a:rPr lang="en" sz="1400">
                <a:latin typeface="Roboto"/>
                <a:ea typeface="Roboto"/>
                <a:cs typeface="Roboto"/>
                <a:sym typeface="Roboto"/>
              </a:rPr>
              <a:t>5:35-6:15  Presentación de Sra. Collins  Presentation from Mrs. Collins</a:t>
            </a:r>
          </a:p>
          <a:p>
            <a:pPr lvl="0">
              <a:spcBef>
                <a:spcPts val="0"/>
              </a:spcBef>
              <a:buNone/>
            </a:pPr>
            <a:r>
              <a:rPr lang="en" sz="1400">
                <a:latin typeface="Roboto"/>
                <a:ea typeface="Roboto"/>
                <a:cs typeface="Roboto"/>
                <a:sym typeface="Roboto"/>
              </a:rPr>
              <a:t>6:15-6:50 Taller                                               Workshop              </a:t>
            </a:r>
          </a:p>
          <a:p>
            <a:pPr lvl="0" rtl="0">
              <a:lnSpc>
                <a:spcPct val="100000"/>
              </a:lnSpc>
              <a:spcBef>
                <a:spcPts val="0"/>
              </a:spcBef>
              <a:buNone/>
            </a:pPr>
            <a:r>
              <a:rPr lang="en" sz="1400">
                <a:latin typeface="Roboto"/>
                <a:ea typeface="Roboto"/>
                <a:cs typeface="Roboto"/>
                <a:sym typeface="Roboto"/>
              </a:rPr>
              <a:t>6:50-7:00   Reflexiones y Oración                          Final Reflections and Closing Prayer               </a:t>
            </a:r>
            <a:r>
              <a:rPr lang="en" sz="1500">
                <a:latin typeface="Roboto"/>
                <a:ea typeface="Roboto"/>
                <a:cs typeface="Roboto"/>
                <a:sym typeface="Roboto"/>
              </a:rPr>
              <a:t>               </a:t>
            </a:r>
            <a:r>
              <a:rPr lang="en" sz="1500"/>
              <a:t>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x="0" y="0"/>
          <a:ext cx="0" cy="0"/>
          <a:chOff x="0" y="0"/>
          <a:chExt cx="0" cy="0"/>
        </a:xfrm>
      </p:grpSpPr>
      <p:sp>
        <p:nvSpPr>
          <p:cNvPr id="135" name="Shape 135"/>
          <p:cNvSpPr txBox="1"/>
          <p:nvPr>
            <p:ph type="title"/>
          </p:nvPr>
        </p:nvSpPr>
        <p:spPr>
          <a:xfrm>
            <a:off x="381524" y="575950"/>
            <a:ext cx="8340300" cy="635400"/>
          </a:xfrm>
          <a:prstGeom prst="rect">
            <a:avLst/>
          </a:prstGeom>
        </p:spPr>
        <p:txBody>
          <a:bodyPr anchorCtr="0" anchor="t" bIns="91425" lIns="91425" rIns="91425" tIns="91425">
            <a:noAutofit/>
          </a:bodyPr>
          <a:lstStyle/>
          <a:p>
            <a:pPr lvl="0">
              <a:spcBef>
                <a:spcPts val="0"/>
              </a:spcBef>
              <a:buNone/>
            </a:pPr>
            <a:r>
              <a:rPr lang="en"/>
              <a:t>Preguntas de la Reunión General </a:t>
            </a:r>
          </a:p>
          <a:p>
            <a:pPr lvl="0">
              <a:spcBef>
                <a:spcPts val="0"/>
              </a:spcBef>
              <a:buNone/>
            </a:pPr>
            <a:r>
              <a:rPr lang="en"/>
              <a:t>Open Forum Questions</a:t>
            </a:r>
          </a:p>
        </p:txBody>
      </p:sp>
      <p:sp>
        <p:nvSpPr>
          <p:cNvPr id="136" name="Shape 136"/>
          <p:cNvSpPr txBox="1"/>
          <p:nvPr>
            <p:ph idx="1" type="body"/>
          </p:nvPr>
        </p:nvSpPr>
        <p:spPr>
          <a:xfrm>
            <a:off x="3218375" y="3367075"/>
            <a:ext cx="2485500" cy="1168200"/>
          </a:xfrm>
          <a:prstGeom prst="rect">
            <a:avLst/>
          </a:prstGeom>
        </p:spPr>
        <p:txBody>
          <a:bodyPr anchorCtr="0" anchor="t" bIns="91425" lIns="91425" rIns="91425" tIns="91425">
            <a:noAutofit/>
          </a:bodyPr>
          <a:lstStyle/>
          <a:p>
            <a:pPr lvl="0" rtl="0">
              <a:spcBef>
                <a:spcPts val="0"/>
              </a:spcBef>
              <a:buNone/>
            </a:pPr>
            <a:r>
              <a:rPr lang="en" sz="1800">
                <a:solidFill>
                  <a:schemeClr val="dk1"/>
                </a:solidFill>
              </a:rPr>
              <a:t>Why did you want your child/children to be bilingual?</a:t>
            </a:r>
          </a:p>
        </p:txBody>
      </p:sp>
      <p:sp>
        <p:nvSpPr>
          <p:cNvPr id="137" name="Shape 137"/>
          <p:cNvSpPr txBox="1"/>
          <p:nvPr>
            <p:ph idx="2" type="body"/>
          </p:nvPr>
        </p:nvSpPr>
        <p:spPr>
          <a:xfrm>
            <a:off x="5703875" y="2610650"/>
            <a:ext cx="3071400" cy="1370700"/>
          </a:xfrm>
          <a:prstGeom prst="rect">
            <a:avLst/>
          </a:prstGeom>
        </p:spPr>
        <p:txBody>
          <a:bodyPr anchorCtr="0" anchor="t" bIns="91425" lIns="91425" rIns="91425" tIns="91425">
            <a:noAutofit/>
          </a:bodyPr>
          <a:lstStyle/>
          <a:p>
            <a:pPr lvl="0">
              <a:spcBef>
                <a:spcPts val="0"/>
              </a:spcBef>
              <a:spcAft>
                <a:spcPts val="1200"/>
              </a:spcAft>
              <a:buNone/>
            </a:pPr>
            <a:r>
              <a:rPr lang="en" sz="1800">
                <a:solidFill>
                  <a:schemeClr val="dk1"/>
                </a:solidFill>
              </a:rPr>
              <a:t>What are some of the benefits that you have experienced by being bilingual?</a:t>
            </a:r>
          </a:p>
        </p:txBody>
      </p:sp>
      <p:sp>
        <p:nvSpPr>
          <p:cNvPr id="138" name="Shape 138"/>
          <p:cNvSpPr txBox="1"/>
          <p:nvPr/>
        </p:nvSpPr>
        <p:spPr>
          <a:xfrm>
            <a:off x="126275" y="2906575"/>
            <a:ext cx="3000000" cy="1628700"/>
          </a:xfrm>
          <a:prstGeom prst="rect">
            <a:avLst/>
          </a:prstGeom>
          <a:noFill/>
          <a:ln>
            <a:noFill/>
          </a:ln>
        </p:spPr>
        <p:txBody>
          <a:bodyPr anchorCtr="0" anchor="ctr" bIns="91425" lIns="91425" rIns="91425" tIns="91425">
            <a:noAutofit/>
          </a:bodyPr>
          <a:lstStyle/>
          <a:p>
            <a:pPr lvl="0" rtl="0">
              <a:spcBef>
                <a:spcPts val="0"/>
              </a:spcBef>
              <a:buNone/>
            </a:pPr>
            <a:r>
              <a:rPr lang="en" sz="1800">
                <a:solidFill>
                  <a:schemeClr val="dk1"/>
                </a:solidFill>
                <a:latin typeface="Lato"/>
                <a:ea typeface="Lato"/>
                <a:cs typeface="Lato"/>
                <a:sym typeface="Lato"/>
              </a:rPr>
              <a:t>What has been your experience having a child in the DLIP for more than one year? What advice would you give to parents new to the program?</a:t>
            </a:r>
          </a:p>
        </p:txBody>
      </p:sp>
      <p:sp>
        <p:nvSpPr>
          <p:cNvPr id="139" name="Shape 139"/>
          <p:cNvSpPr txBox="1"/>
          <p:nvPr/>
        </p:nvSpPr>
        <p:spPr>
          <a:xfrm>
            <a:off x="513275" y="1598437"/>
            <a:ext cx="2613000" cy="1512600"/>
          </a:xfrm>
          <a:prstGeom prst="rect">
            <a:avLst/>
          </a:prstGeom>
          <a:noFill/>
          <a:ln>
            <a:noFill/>
          </a:ln>
        </p:spPr>
        <p:txBody>
          <a:bodyPr anchorCtr="0" anchor="ctr" bIns="91425" lIns="91425" rIns="91425" tIns="91425">
            <a:noAutofit/>
          </a:bodyPr>
          <a:lstStyle/>
          <a:p>
            <a:pPr lvl="0" rtl="0">
              <a:spcBef>
                <a:spcPts val="0"/>
              </a:spcBef>
              <a:buNone/>
            </a:pPr>
            <a:r>
              <a:rPr lang="en" sz="1500">
                <a:solidFill>
                  <a:schemeClr val="dk1"/>
                </a:solidFill>
                <a:latin typeface="Lato"/>
                <a:ea typeface="Lato"/>
                <a:cs typeface="Lato"/>
                <a:sym typeface="Lato"/>
              </a:rPr>
              <a:t>¿Cuál ha sido su experiencia de tener un hijo en el DLIP durante más de un año? ¿Qué consejo le daría a los nuevos padres en el programa?</a:t>
            </a:r>
          </a:p>
          <a:p>
            <a:pPr lvl="0" rtl="0">
              <a:spcBef>
                <a:spcPts val="0"/>
              </a:spcBef>
              <a:buNone/>
            </a:pPr>
            <a:r>
              <a:t/>
            </a:r>
            <a:endParaRPr sz="1800">
              <a:solidFill>
                <a:schemeClr val="dk1"/>
              </a:solidFill>
              <a:latin typeface="Lato"/>
              <a:ea typeface="Lato"/>
              <a:cs typeface="Lato"/>
              <a:sym typeface="Lato"/>
            </a:endParaRPr>
          </a:p>
        </p:txBody>
      </p:sp>
      <p:sp>
        <p:nvSpPr>
          <p:cNvPr id="140" name="Shape 140"/>
          <p:cNvSpPr txBox="1"/>
          <p:nvPr/>
        </p:nvSpPr>
        <p:spPr>
          <a:xfrm>
            <a:off x="3467900" y="1668962"/>
            <a:ext cx="1591800" cy="941700"/>
          </a:xfrm>
          <a:prstGeom prst="rect">
            <a:avLst/>
          </a:prstGeom>
          <a:noFill/>
          <a:ln>
            <a:noFill/>
          </a:ln>
        </p:spPr>
        <p:txBody>
          <a:bodyPr anchorCtr="0" anchor="t" bIns="91425" lIns="91425" rIns="91425" tIns="91425">
            <a:noAutofit/>
          </a:bodyPr>
          <a:lstStyle/>
          <a:p>
            <a:pPr lvl="0">
              <a:spcBef>
                <a:spcPts val="0"/>
              </a:spcBef>
              <a:buNone/>
            </a:pPr>
            <a:r>
              <a:t/>
            </a:r>
            <a:endParaRPr sz="1800">
              <a:solidFill>
                <a:schemeClr val="dk1"/>
              </a:solidFill>
              <a:latin typeface="Lato"/>
              <a:ea typeface="Lato"/>
              <a:cs typeface="Lato"/>
              <a:sym typeface="Lato"/>
            </a:endParaRPr>
          </a:p>
        </p:txBody>
      </p:sp>
      <p:sp>
        <p:nvSpPr>
          <p:cNvPr id="141" name="Shape 141"/>
          <p:cNvSpPr txBox="1"/>
          <p:nvPr/>
        </p:nvSpPr>
        <p:spPr>
          <a:xfrm>
            <a:off x="5535225" y="1211350"/>
            <a:ext cx="3301800" cy="1168200"/>
          </a:xfrm>
          <a:prstGeom prst="rect">
            <a:avLst/>
          </a:prstGeom>
          <a:noFill/>
          <a:ln>
            <a:noFill/>
          </a:ln>
        </p:spPr>
        <p:txBody>
          <a:bodyPr anchorCtr="0" anchor="t" bIns="91425" lIns="91425" rIns="91425" tIns="91425">
            <a:noAutofit/>
          </a:bodyPr>
          <a:lstStyle/>
          <a:p>
            <a:pPr lvl="0">
              <a:spcBef>
                <a:spcPts val="0"/>
              </a:spcBef>
              <a:buNone/>
            </a:pPr>
            <a:r>
              <a:rPr lang="en" sz="1800">
                <a:solidFill>
                  <a:schemeClr val="dk1"/>
                </a:solidFill>
                <a:latin typeface="Lato"/>
                <a:ea typeface="Lato"/>
                <a:cs typeface="Lato"/>
                <a:sym typeface="Lato"/>
              </a:rPr>
              <a:t>¿Cuáles son algunos de los beneficios que han experimentado por ser bilingüe?</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x="0" y="0"/>
          <a:ext cx="0" cy="0"/>
          <a:chOff x="0" y="0"/>
          <a:chExt cx="0" cy="0"/>
        </a:xfrm>
      </p:grpSpPr>
      <p:sp>
        <p:nvSpPr>
          <p:cNvPr id="146" name="Shape 146"/>
          <p:cNvSpPr txBox="1"/>
          <p:nvPr>
            <p:ph type="ctrTitle"/>
          </p:nvPr>
        </p:nvSpPr>
        <p:spPr>
          <a:xfrm>
            <a:off x="276225" y="390000"/>
            <a:ext cx="8427000" cy="2354700"/>
          </a:xfrm>
          <a:prstGeom prst="rect">
            <a:avLst/>
          </a:prstGeom>
        </p:spPr>
        <p:txBody>
          <a:bodyPr anchorCtr="0" anchor="t" bIns="91425" lIns="91425" rIns="91425" tIns="91425">
            <a:noAutofit/>
          </a:bodyPr>
          <a:lstStyle/>
          <a:p>
            <a:pPr lvl="0">
              <a:spcBef>
                <a:spcPts val="0"/>
              </a:spcBef>
              <a:buNone/>
            </a:pPr>
            <a:r>
              <a:rPr lang="en" sz="3000">
                <a:solidFill>
                  <a:srgbClr val="FFFFFF"/>
                </a:solidFill>
              </a:rPr>
              <a:t>Serie Educación Empoderada Parte 1: </a:t>
            </a:r>
          </a:p>
          <a:p>
            <a:pPr lvl="0">
              <a:spcBef>
                <a:spcPts val="0"/>
              </a:spcBef>
              <a:buClr>
                <a:schemeClr val="dk2"/>
              </a:buClr>
              <a:buSzPct val="36666"/>
              <a:buFont typeface="Arial"/>
              <a:buNone/>
            </a:pPr>
            <a:r>
              <a:rPr lang="en" sz="3000">
                <a:solidFill>
                  <a:srgbClr val="FFFFFF"/>
                </a:solidFill>
              </a:rPr>
              <a:t>Usted Es El Primer Maestro de Su Hijo     </a:t>
            </a:r>
            <a:r>
              <a:rPr lang="en" sz="3000"/>
              <a:t>Taller y Reunión General </a:t>
            </a:r>
          </a:p>
          <a:p>
            <a:pPr lvl="0">
              <a:spcBef>
                <a:spcPts val="0"/>
              </a:spcBef>
              <a:buClr>
                <a:schemeClr val="dk2"/>
              </a:buClr>
              <a:buSzPct val="36666"/>
              <a:buFont typeface="Arial"/>
              <a:buNone/>
            </a:pPr>
            <a:r>
              <a:t/>
            </a:r>
            <a:endParaRPr sz="3000"/>
          </a:p>
          <a:p>
            <a:pPr lvl="0">
              <a:spcBef>
                <a:spcPts val="0"/>
              </a:spcBef>
              <a:buNone/>
            </a:pPr>
            <a:r>
              <a:rPr lang="en" sz="3000"/>
              <a:t>Empowered Education Series Part 1: </a:t>
            </a:r>
          </a:p>
          <a:p>
            <a:pPr lvl="0">
              <a:spcBef>
                <a:spcPts val="0"/>
              </a:spcBef>
              <a:buClr>
                <a:schemeClr val="dk2"/>
              </a:buClr>
              <a:buSzPct val="36666"/>
              <a:buFont typeface="Arial"/>
              <a:buNone/>
            </a:pPr>
            <a:r>
              <a:rPr lang="en" sz="3000"/>
              <a:t>You Are Your Child’s First Teacher  Workshop and Forum</a:t>
            </a:r>
          </a:p>
          <a:p>
            <a:pPr lvl="0" rtl="0">
              <a:spcBef>
                <a:spcPts val="0"/>
              </a:spcBef>
              <a:buNone/>
            </a:pPr>
            <a:r>
              <a:t/>
            </a:r>
            <a:endParaRPr sz="3600"/>
          </a:p>
          <a:p>
            <a:pPr lvl="0" rtl="0">
              <a:spcBef>
                <a:spcPts val="0"/>
              </a:spcBef>
              <a:buNone/>
            </a:pPr>
            <a:r>
              <a:t/>
            </a:r>
            <a:endParaRPr sz="3600"/>
          </a:p>
        </p:txBody>
      </p:sp>
      <p:sp>
        <p:nvSpPr>
          <p:cNvPr id="147" name="Shape 147"/>
          <p:cNvSpPr txBox="1"/>
          <p:nvPr>
            <p:ph idx="1" type="subTitle"/>
          </p:nvPr>
        </p:nvSpPr>
        <p:spPr>
          <a:xfrm>
            <a:off x="5643425" y="4218025"/>
            <a:ext cx="3060000" cy="591900"/>
          </a:xfrm>
          <a:prstGeom prst="rect">
            <a:avLst/>
          </a:prstGeom>
        </p:spPr>
        <p:txBody>
          <a:bodyPr anchorCtr="0" anchor="b" bIns="91425" lIns="91425" rIns="91425" tIns="91425">
            <a:noAutofit/>
          </a:bodyPr>
          <a:lstStyle/>
          <a:p>
            <a:pPr lvl="0" rtl="0">
              <a:spcBef>
                <a:spcPts val="0"/>
              </a:spcBef>
              <a:buNone/>
            </a:pPr>
            <a:r>
              <a:rPr lang="en"/>
              <a:t>22 de septiembre 2016  </a:t>
            </a:r>
          </a:p>
          <a:p>
            <a:pPr lvl="0" rtl="0">
              <a:spcBef>
                <a:spcPts val="0"/>
              </a:spcBef>
              <a:buNone/>
            </a:pPr>
            <a:r>
              <a:rPr lang="en"/>
              <a:t>September 22, 2016</a:t>
            </a:r>
          </a:p>
        </p:txBody>
      </p:sp>
      <p:sp>
        <p:nvSpPr>
          <p:cNvPr id="148" name="Shape 148"/>
          <p:cNvSpPr txBox="1"/>
          <p:nvPr>
            <p:ph type="ctrTitle"/>
          </p:nvPr>
        </p:nvSpPr>
        <p:spPr>
          <a:xfrm>
            <a:off x="736700" y="3718150"/>
            <a:ext cx="4814700" cy="962400"/>
          </a:xfrm>
          <a:prstGeom prst="rect">
            <a:avLst/>
          </a:prstGeom>
        </p:spPr>
        <p:txBody>
          <a:bodyPr anchorCtr="0" anchor="t" bIns="91425" lIns="91425" rIns="91425" tIns="91425">
            <a:noAutofit/>
          </a:bodyPr>
          <a:lstStyle/>
          <a:p>
            <a:pPr lvl="0">
              <a:spcBef>
                <a:spcPts val="0"/>
              </a:spcBef>
              <a:buNone/>
            </a:pPr>
            <a:r>
              <a:rPr lang="en" sz="1800"/>
              <a:t>Presentado por Sra. Collins</a:t>
            </a:r>
          </a:p>
          <a:p>
            <a:pPr lvl="0" rtl="0">
              <a:spcBef>
                <a:spcPts val="0"/>
              </a:spcBef>
              <a:buNone/>
            </a:pPr>
            <a:r>
              <a:rPr lang="en" sz="1800"/>
              <a:t>Presented by Mrs. Collins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sp>
        <p:nvSpPr>
          <p:cNvPr id="153" name="Shape 153"/>
          <p:cNvSpPr txBox="1"/>
          <p:nvPr>
            <p:ph type="title"/>
          </p:nvPr>
        </p:nvSpPr>
        <p:spPr>
          <a:xfrm>
            <a:off x="328900" y="575950"/>
            <a:ext cx="8392800" cy="635400"/>
          </a:xfrm>
          <a:prstGeom prst="rect">
            <a:avLst/>
          </a:prstGeom>
        </p:spPr>
        <p:txBody>
          <a:bodyPr anchorCtr="0" anchor="t" bIns="91425" lIns="91425" rIns="91425" tIns="91425">
            <a:noAutofit/>
          </a:bodyPr>
          <a:lstStyle/>
          <a:p>
            <a:pPr lvl="0">
              <a:spcBef>
                <a:spcPts val="0"/>
              </a:spcBef>
              <a:buNone/>
            </a:pPr>
            <a:r>
              <a:rPr lang="en"/>
              <a:t>Objectivos/Objectives </a:t>
            </a:r>
          </a:p>
        </p:txBody>
      </p:sp>
      <p:sp>
        <p:nvSpPr>
          <p:cNvPr id="154" name="Shape 154"/>
          <p:cNvSpPr txBox="1"/>
          <p:nvPr>
            <p:ph idx="1" type="body"/>
          </p:nvPr>
        </p:nvSpPr>
        <p:spPr>
          <a:xfrm>
            <a:off x="5538550" y="1211350"/>
            <a:ext cx="3419100" cy="3393600"/>
          </a:xfrm>
          <a:prstGeom prst="rect">
            <a:avLst/>
          </a:prstGeom>
        </p:spPr>
        <p:txBody>
          <a:bodyPr anchorCtr="0" anchor="t" bIns="91425" lIns="91425" rIns="91425" tIns="91425">
            <a:noAutofit/>
          </a:bodyPr>
          <a:lstStyle/>
          <a:p>
            <a:pPr lvl="0">
              <a:spcBef>
                <a:spcPts val="0"/>
              </a:spcBef>
              <a:buNone/>
            </a:pPr>
            <a:r>
              <a:rPr b="1" lang="en" sz="2100">
                <a:solidFill>
                  <a:schemeClr val="dk1"/>
                </a:solidFill>
              </a:rPr>
              <a:t>Parents Will Be Able To: </a:t>
            </a:r>
          </a:p>
          <a:p>
            <a:pPr indent="-330200" lvl="0" marL="457200">
              <a:spcBef>
                <a:spcPts val="0"/>
              </a:spcBef>
              <a:spcAft>
                <a:spcPts val="1200"/>
              </a:spcAft>
              <a:buSzPct val="100000"/>
              <a:buNone/>
            </a:pPr>
            <a:r>
              <a:rPr lang="en" sz="1600"/>
              <a:t>Understand the 6 stages of 2</a:t>
            </a:r>
            <a:r>
              <a:rPr baseline="30000" lang="en" sz="1600"/>
              <a:t>nd</a:t>
            </a:r>
            <a:r>
              <a:rPr lang="en" sz="1600"/>
              <a:t> Language Development</a:t>
            </a:r>
          </a:p>
          <a:p>
            <a:pPr indent="-330200" lvl="0" marL="457200" rtl="0">
              <a:spcBef>
                <a:spcPts val="0"/>
              </a:spcBef>
              <a:spcAft>
                <a:spcPts val="1200"/>
              </a:spcAft>
              <a:buSzPct val="100000"/>
            </a:pPr>
            <a:r>
              <a:rPr lang="en" sz="1600"/>
              <a:t>Understand the importance of a) consistency and b) positive reinforcement of skills at home</a:t>
            </a:r>
          </a:p>
          <a:p>
            <a:pPr indent="-330200" lvl="0" marL="457200">
              <a:spcBef>
                <a:spcPts val="0"/>
              </a:spcBef>
              <a:spcAft>
                <a:spcPts val="1200"/>
              </a:spcAft>
              <a:buSzPct val="100000"/>
              <a:buNone/>
            </a:pPr>
            <a:r>
              <a:rPr lang="en" sz="1600"/>
              <a:t>Learn and Practice Strategies to Extend Language Learning Beyond the School Day </a:t>
            </a:r>
          </a:p>
        </p:txBody>
      </p:sp>
      <p:sp>
        <p:nvSpPr>
          <p:cNvPr id="155" name="Shape 155"/>
          <p:cNvSpPr txBox="1"/>
          <p:nvPr>
            <p:ph idx="2" type="body"/>
          </p:nvPr>
        </p:nvSpPr>
        <p:spPr>
          <a:xfrm>
            <a:off x="1420750" y="1211350"/>
            <a:ext cx="4117800" cy="3198000"/>
          </a:xfrm>
          <a:prstGeom prst="rect">
            <a:avLst/>
          </a:prstGeom>
        </p:spPr>
        <p:txBody>
          <a:bodyPr anchorCtr="0" anchor="t" bIns="91425" lIns="91425" rIns="91425" tIns="91425">
            <a:noAutofit/>
          </a:bodyPr>
          <a:lstStyle/>
          <a:p>
            <a:pPr lvl="0">
              <a:spcBef>
                <a:spcPts val="0"/>
              </a:spcBef>
              <a:buNone/>
            </a:pPr>
            <a:r>
              <a:rPr b="1" lang="en" sz="2100">
                <a:solidFill>
                  <a:schemeClr val="dk1"/>
                </a:solidFill>
              </a:rPr>
              <a:t>Los Padres Serán Capaces de:</a:t>
            </a:r>
          </a:p>
          <a:p>
            <a:pPr indent="-330200" lvl="0" marL="457200" rtl="0">
              <a:spcBef>
                <a:spcPts val="0"/>
              </a:spcBef>
              <a:spcAft>
                <a:spcPts val="1200"/>
              </a:spcAft>
              <a:buSzPct val="100000"/>
            </a:pPr>
            <a:r>
              <a:rPr lang="en" sz="1600"/>
              <a:t>Comprender las 6 etapas del Desarrollo del 2</a:t>
            </a:r>
            <a:r>
              <a:rPr baseline="30000" lang="en" sz="1600"/>
              <a:t>do  </a:t>
            </a:r>
            <a:r>
              <a:rPr lang="en" sz="1600"/>
              <a:t>Lenguaje</a:t>
            </a:r>
          </a:p>
          <a:p>
            <a:pPr indent="-330200" lvl="0" marL="457200" rtl="0">
              <a:spcBef>
                <a:spcPts val="0"/>
              </a:spcBef>
              <a:spcAft>
                <a:spcPts val="1200"/>
              </a:spcAft>
              <a:buSzPct val="100000"/>
            </a:pPr>
            <a:r>
              <a:rPr lang="en" sz="1600"/>
              <a:t>Comprender la importancia de  (a) la consistencia y  (b) el refuerzo positivo de las habilidades en el hogar</a:t>
            </a:r>
          </a:p>
          <a:p>
            <a:pPr indent="-330200" lvl="0" marL="457200" rtl="0">
              <a:spcBef>
                <a:spcPts val="0"/>
              </a:spcBef>
              <a:spcAft>
                <a:spcPts val="1200"/>
              </a:spcAft>
              <a:buSzPct val="100000"/>
            </a:pPr>
            <a:r>
              <a:rPr lang="en" sz="1600"/>
              <a:t>Aprender y Practicar estrategias para Extender el Aprendizaje de Idiomas más allá del día escolar</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txBox="1"/>
          <p:nvPr>
            <p:ph type="title"/>
          </p:nvPr>
        </p:nvSpPr>
        <p:spPr>
          <a:xfrm>
            <a:off x="267175" y="445325"/>
            <a:ext cx="8617800" cy="775800"/>
          </a:xfrm>
          <a:prstGeom prst="rect">
            <a:avLst/>
          </a:prstGeom>
        </p:spPr>
        <p:txBody>
          <a:bodyPr anchorCtr="0" anchor="t" bIns="91425" lIns="91425" rIns="91425" tIns="91425">
            <a:noAutofit/>
          </a:bodyPr>
          <a:lstStyle/>
          <a:p>
            <a:pPr lvl="0">
              <a:spcBef>
                <a:spcPts val="0"/>
              </a:spcBef>
              <a:buNone/>
            </a:pPr>
            <a:r>
              <a:rPr lang="en" sz="2400">
                <a:solidFill>
                  <a:schemeClr val="dk1"/>
                </a:solidFill>
              </a:rPr>
              <a:t>Language Development  </a:t>
            </a:r>
          </a:p>
          <a:p>
            <a:pPr lvl="0">
              <a:spcBef>
                <a:spcPts val="0"/>
              </a:spcBef>
              <a:buNone/>
            </a:pPr>
            <a:r>
              <a:rPr lang="en" sz="2400">
                <a:solidFill>
                  <a:schemeClr val="dk1"/>
                </a:solidFill>
              </a:rPr>
              <a:t>Desarrollo del lenguaje </a:t>
            </a:r>
          </a:p>
        </p:txBody>
      </p:sp>
      <p:pic>
        <p:nvPicPr>
          <p:cNvPr id="161" name="Shape 161"/>
          <p:cNvPicPr preferRelativeResize="0"/>
          <p:nvPr/>
        </p:nvPicPr>
        <p:blipFill>
          <a:blip r:embed="rId3">
            <a:alphaModFix/>
          </a:blip>
          <a:stretch>
            <a:fillRect/>
          </a:stretch>
        </p:blipFill>
        <p:spPr>
          <a:xfrm>
            <a:off x="3015599" y="1565487"/>
            <a:ext cx="5090899" cy="3170299"/>
          </a:xfrm>
          <a:prstGeom prst="rect">
            <a:avLst/>
          </a:prstGeom>
          <a:noFill/>
          <a:ln>
            <a:noFill/>
          </a:ln>
        </p:spPr>
      </p:pic>
      <p:sp>
        <p:nvSpPr>
          <p:cNvPr id="162" name="Shape 162"/>
          <p:cNvSpPr txBox="1"/>
          <p:nvPr/>
        </p:nvSpPr>
        <p:spPr>
          <a:xfrm>
            <a:off x="736700" y="1211350"/>
            <a:ext cx="3249300" cy="402000"/>
          </a:xfrm>
          <a:prstGeom prst="rect">
            <a:avLst/>
          </a:prstGeom>
          <a:noFill/>
          <a:ln>
            <a:noFill/>
          </a:ln>
        </p:spPr>
        <p:txBody>
          <a:bodyPr anchorCtr="0" anchor="t" bIns="91425" lIns="91425" rIns="91425" tIns="91425">
            <a:noAutofit/>
          </a:bodyPr>
          <a:lstStyle/>
          <a:p>
            <a:pPr lvl="0">
              <a:spcBef>
                <a:spcPts val="0"/>
              </a:spcBef>
              <a:buNone/>
            </a:pPr>
            <a:r>
              <a:t/>
            </a:r>
            <a:endParaRPr/>
          </a:p>
        </p:txBody>
      </p:sp>
      <p:sp>
        <p:nvSpPr>
          <p:cNvPr id="163" name="Shape 163"/>
          <p:cNvSpPr txBox="1"/>
          <p:nvPr/>
        </p:nvSpPr>
        <p:spPr>
          <a:xfrm>
            <a:off x="7853550" y="1382375"/>
            <a:ext cx="1031400" cy="402000"/>
          </a:xfrm>
          <a:prstGeom prst="rect">
            <a:avLst/>
          </a:prstGeom>
          <a:noFill/>
          <a:ln>
            <a:noFill/>
          </a:ln>
        </p:spPr>
        <p:txBody>
          <a:bodyPr anchorCtr="0" anchor="t" bIns="91425" lIns="91425" rIns="91425" tIns="91425">
            <a:noAutofit/>
          </a:bodyPr>
          <a:lstStyle/>
          <a:p>
            <a:pPr lvl="0" rtl="0">
              <a:spcBef>
                <a:spcPts val="0"/>
              </a:spcBef>
              <a:buNone/>
            </a:pPr>
            <a:r>
              <a:rPr b="1" lang="en" sz="1800">
                <a:latin typeface="Lato"/>
                <a:ea typeface="Lato"/>
                <a:cs typeface="Lato"/>
                <a:sym typeface="Lato"/>
              </a:rPr>
              <a:t>Active </a:t>
            </a:r>
          </a:p>
        </p:txBody>
      </p:sp>
      <p:sp>
        <p:nvSpPr>
          <p:cNvPr id="164" name="Shape 164"/>
          <p:cNvSpPr txBox="1"/>
          <p:nvPr/>
        </p:nvSpPr>
        <p:spPr>
          <a:xfrm>
            <a:off x="2341550" y="1237775"/>
            <a:ext cx="981300" cy="402000"/>
          </a:xfrm>
          <a:prstGeom prst="rect">
            <a:avLst/>
          </a:prstGeom>
          <a:noFill/>
          <a:ln>
            <a:noFill/>
          </a:ln>
        </p:spPr>
        <p:txBody>
          <a:bodyPr anchorCtr="0" anchor="t" bIns="91425" lIns="91425" rIns="91425" tIns="91425">
            <a:noAutofit/>
          </a:bodyPr>
          <a:lstStyle/>
          <a:p>
            <a:pPr lvl="0" rtl="0" algn="r">
              <a:spcBef>
                <a:spcPts val="0"/>
              </a:spcBef>
              <a:buNone/>
            </a:pPr>
            <a:r>
              <a:rPr b="1" lang="en" sz="1800">
                <a:latin typeface="Lato"/>
                <a:ea typeface="Lato"/>
                <a:cs typeface="Lato"/>
                <a:sym typeface="Lato"/>
              </a:rPr>
              <a:t>Passive</a:t>
            </a:r>
            <a:r>
              <a:rPr lang="en"/>
              <a:t> </a:t>
            </a:r>
          </a:p>
        </p:txBody>
      </p:sp>
      <p:cxnSp>
        <p:nvCxnSpPr>
          <p:cNvPr id="165" name="Shape 165"/>
          <p:cNvCxnSpPr>
            <a:stCxn id="164" idx="3"/>
          </p:cNvCxnSpPr>
          <p:nvPr/>
        </p:nvCxnSpPr>
        <p:spPr>
          <a:xfrm>
            <a:off x="3322850" y="1438775"/>
            <a:ext cx="1031400" cy="187800"/>
          </a:xfrm>
          <a:prstGeom prst="straightConnector1">
            <a:avLst/>
          </a:prstGeom>
          <a:noFill/>
          <a:ln cap="flat" cmpd="sng" w="9525">
            <a:solidFill>
              <a:schemeClr val="dk2"/>
            </a:solidFill>
            <a:prstDash val="solid"/>
            <a:round/>
            <a:headEnd len="lg" w="lg" type="none"/>
            <a:tailEnd len="lg" w="lg" type="none"/>
          </a:ln>
        </p:spPr>
      </p:cxnSp>
      <p:cxnSp>
        <p:nvCxnSpPr>
          <p:cNvPr id="166" name="Shape 166"/>
          <p:cNvCxnSpPr>
            <a:stCxn id="163" idx="1"/>
          </p:cNvCxnSpPr>
          <p:nvPr/>
        </p:nvCxnSpPr>
        <p:spPr>
          <a:xfrm flipH="1">
            <a:off x="7090350" y="1583375"/>
            <a:ext cx="763200" cy="82800"/>
          </a:xfrm>
          <a:prstGeom prst="straightConnector1">
            <a:avLst/>
          </a:prstGeom>
          <a:noFill/>
          <a:ln cap="flat" cmpd="sng" w="9525">
            <a:solidFill>
              <a:schemeClr val="dk2"/>
            </a:solidFill>
            <a:prstDash val="solid"/>
            <a:round/>
            <a:headEnd len="lg" w="lg" type="none"/>
            <a:tailEnd len="lg" w="lg" type="none"/>
          </a:ln>
        </p:spPr>
      </p:cxnSp>
      <p:sp>
        <p:nvSpPr>
          <p:cNvPr id="167" name="Shape 167"/>
          <p:cNvSpPr/>
          <p:nvPr/>
        </p:nvSpPr>
        <p:spPr>
          <a:xfrm>
            <a:off x="0" y="1565500"/>
            <a:ext cx="3015576" cy="3476574"/>
          </a:xfrm>
          <a:prstGeom prst="irregularSeal2">
            <a:avLst/>
          </a:prstGeom>
          <a:solidFill>
            <a:schemeClr val="dk1"/>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rPr lang="en">
                <a:solidFill>
                  <a:schemeClr val="lt1"/>
                </a:solidFill>
              </a:rPr>
              <a:t>All of these help with vocabulary development!</a:t>
            </a:r>
          </a:p>
        </p:txBody>
      </p:sp>
      <p:sp>
        <p:nvSpPr>
          <p:cNvPr id="168" name="Shape 168"/>
          <p:cNvSpPr txBox="1"/>
          <p:nvPr/>
        </p:nvSpPr>
        <p:spPr>
          <a:xfrm>
            <a:off x="7366675" y="2802050"/>
            <a:ext cx="1777500" cy="1223400"/>
          </a:xfrm>
          <a:prstGeom prst="rect">
            <a:avLst/>
          </a:prstGeom>
          <a:noFill/>
          <a:ln>
            <a:noFill/>
          </a:ln>
        </p:spPr>
        <p:txBody>
          <a:bodyPr anchorCtr="0" anchor="t" bIns="91425" lIns="91425" rIns="91425" tIns="91425">
            <a:noAutofit/>
          </a:bodyPr>
          <a:lstStyle/>
          <a:p>
            <a:pPr lvl="0">
              <a:spcBef>
                <a:spcPts val="0"/>
              </a:spcBef>
              <a:buNone/>
            </a:pPr>
            <a:r>
              <a:rPr b="1" lang="en" sz="1600">
                <a:latin typeface="Lato"/>
                <a:ea typeface="Lato"/>
                <a:cs typeface="Lato"/>
                <a:sym typeface="Lato"/>
              </a:rPr>
              <a:t>Fluency and Comprehension </a:t>
            </a:r>
          </a:p>
        </p:txBody>
      </p:sp>
      <p:sp>
        <p:nvSpPr>
          <p:cNvPr id="169" name="Shape 169"/>
          <p:cNvSpPr txBox="1"/>
          <p:nvPr/>
        </p:nvSpPr>
        <p:spPr>
          <a:xfrm>
            <a:off x="346125" y="3642650"/>
            <a:ext cx="1777500" cy="775800"/>
          </a:xfrm>
          <a:prstGeom prst="rect">
            <a:avLst/>
          </a:prstGeom>
          <a:noFill/>
          <a:ln>
            <a:noFill/>
          </a:ln>
        </p:spPr>
        <p:txBody>
          <a:bodyPr anchorCtr="0" anchor="t" bIns="91425" lIns="91425" rIns="91425" tIns="91425">
            <a:noAutofit/>
          </a:bodyPr>
          <a:lstStyle/>
          <a:p>
            <a:pPr lvl="0">
              <a:spcBef>
                <a:spcPts val="0"/>
              </a:spcBef>
              <a:buNone/>
            </a:pPr>
            <a:r>
              <a:rPr lang="en"/>
              <a:t>Todo esto ayuda con el desarrollo del vocabulario!</a:t>
            </a:r>
          </a:p>
        </p:txBody>
      </p:sp>
      <p:sp>
        <p:nvSpPr>
          <p:cNvPr id="170" name="Shape 170"/>
          <p:cNvSpPr txBox="1"/>
          <p:nvPr/>
        </p:nvSpPr>
        <p:spPr>
          <a:xfrm>
            <a:off x="2385900" y="1633700"/>
            <a:ext cx="936900" cy="352500"/>
          </a:xfrm>
          <a:prstGeom prst="rect">
            <a:avLst/>
          </a:prstGeom>
          <a:noFill/>
          <a:ln>
            <a:noFill/>
          </a:ln>
        </p:spPr>
        <p:txBody>
          <a:bodyPr anchorCtr="0" anchor="t" bIns="91425" lIns="91425" rIns="91425" tIns="91425">
            <a:noAutofit/>
          </a:bodyPr>
          <a:lstStyle/>
          <a:p>
            <a:pPr lvl="0">
              <a:spcBef>
                <a:spcPts val="0"/>
              </a:spcBef>
              <a:buNone/>
            </a:pPr>
            <a:r>
              <a:rPr b="1" lang="en" sz="1800"/>
              <a:t>Pasivo</a:t>
            </a:r>
          </a:p>
        </p:txBody>
      </p:sp>
      <p:sp>
        <p:nvSpPr>
          <p:cNvPr id="171" name="Shape 171"/>
          <p:cNvSpPr txBox="1"/>
          <p:nvPr/>
        </p:nvSpPr>
        <p:spPr>
          <a:xfrm>
            <a:off x="7874650" y="1727725"/>
            <a:ext cx="981300" cy="402000"/>
          </a:xfrm>
          <a:prstGeom prst="rect">
            <a:avLst/>
          </a:prstGeom>
          <a:noFill/>
          <a:ln>
            <a:noFill/>
          </a:ln>
        </p:spPr>
        <p:txBody>
          <a:bodyPr anchorCtr="0" anchor="t" bIns="91425" lIns="91425" rIns="91425" tIns="91425">
            <a:noAutofit/>
          </a:bodyPr>
          <a:lstStyle/>
          <a:p>
            <a:pPr lvl="0">
              <a:spcBef>
                <a:spcPts val="0"/>
              </a:spcBef>
              <a:buNone/>
            </a:pPr>
            <a:r>
              <a:rPr b="1" lang="en" sz="1800"/>
              <a:t>Activo</a:t>
            </a:r>
          </a:p>
        </p:txBody>
      </p:sp>
      <p:sp>
        <p:nvSpPr>
          <p:cNvPr id="172" name="Shape 172"/>
          <p:cNvSpPr txBox="1"/>
          <p:nvPr/>
        </p:nvSpPr>
        <p:spPr>
          <a:xfrm rot="-5400000">
            <a:off x="2829050" y="2237048"/>
            <a:ext cx="1179000" cy="352500"/>
          </a:xfrm>
          <a:prstGeom prst="rect">
            <a:avLst/>
          </a:prstGeom>
          <a:noFill/>
          <a:ln>
            <a:noFill/>
          </a:ln>
        </p:spPr>
        <p:txBody>
          <a:bodyPr anchorCtr="0" anchor="t" bIns="91425" lIns="91425" rIns="91425" tIns="91425">
            <a:noAutofit/>
          </a:bodyPr>
          <a:lstStyle/>
          <a:p>
            <a:pPr lvl="0">
              <a:spcBef>
                <a:spcPts val="0"/>
              </a:spcBef>
              <a:buNone/>
            </a:pPr>
            <a:r>
              <a:rPr b="1" lang="en"/>
              <a:t>HABLADO</a:t>
            </a:r>
          </a:p>
        </p:txBody>
      </p:sp>
      <p:sp>
        <p:nvSpPr>
          <p:cNvPr id="173" name="Shape 173"/>
          <p:cNvSpPr txBox="1"/>
          <p:nvPr/>
        </p:nvSpPr>
        <p:spPr>
          <a:xfrm rot="-5400000">
            <a:off x="2851250" y="3591625"/>
            <a:ext cx="1134600" cy="379500"/>
          </a:xfrm>
          <a:prstGeom prst="rect">
            <a:avLst/>
          </a:prstGeom>
          <a:noFill/>
          <a:ln>
            <a:noFill/>
          </a:ln>
        </p:spPr>
        <p:txBody>
          <a:bodyPr anchorCtr="0" anchor="t" bIns="91425" lIns="91425" rIns="91425" tIns="91425">
            <a:noAutofit/>
          </a:bodyPr>
          <a:lstStyle/>
          <a:p>
            <a:pPr lvl="0">
              <a:spcBef>
                <a:spcPts val="0"/>
              </a:spcBef>
              <a:buNone/>
            </a:pPr>
            <a:r>
              <a:rPr b="1" lang="en"/>
              <a:t>ESCRITO</a:t>
            </a:r>
          </a:p>
        </p:txBody>
      </p:sp>
      <p:sp>
        <p:nvSpPr>
          <p:cNvPr id="174" name="Shape 174"/>
          <p:cNvSpPr txBox="1"/>
          <p:nvPr/>
        </p:nvSpPr>
        <p:spPr>
          <a:xfrm>
            <a:off x="4354250" y="1211350"/>
            <a:ext cx="1175400" cy="352500"/>
          </a:xfrm>
          <a:prstGeom prst="rect">
            <a:avLst/>
          </a:prstGeom>
          <a:noFill/>
          <a:ln>
            <a:noFill/>
          </a:ln>
        </p:spPr>
        <p:txBody>
          <a:bodyPr anchorCtr="0" anchor="t" bIns="91425" lIns="91425" rIns="91425" tIns="91425">
            <a:noAutofit/>
          </a:bodyPr>
          <a:lstStyle/>
          <a:p>
            <a:pPr lvl="0">
              <a:spcBef>
                <a:spcPts val="0"/>
              </a:spcBef>
              <a:buNone/>
            </a:pPr>
            <a:r>
              <a:rPr b="1" lang="en"/>
              <a:t>ADQUIRIR</a:t>
            </a:r>
          </a:p>
        </p:txBody>
      </p:sp>
      <p:sp>
        <p:nvSpPr>
          <p:cNvPr id="175" name="Shape 175"/>
          <p:cNvSpPr txBox="1"/>
          <p:nvPr/>
        </p:nvSpPr>
        <p:spPr>
          <a:xfrm>
            <a:off x="5897900" y="1221112"/>
            <a:ext cx="1384200" cy="352500"/>
          </a:xfrm>
          <a:prstGeom prst="rect">
            <a:avLst/>
          </a:prstGeom>
          <a:noFill/>
          <a:ln>
            <a:noFill/>
          </a:ln>
        </p:spPr>
        <p:txBody>
          <a:bodyPr anchorCtr="0" anchor="t" bIns="91425" lIns="91425" rIns="91425" tIns="91425">
            <a:noAutofit/>
          </a:bodyPr>
          <a:lstStyle/>
          <a:p>
            <a:pPr lvl="0">
              <a:spcBef>
                <a:spcPts val="0"/>
              </a:spcBef>
              <a:buNone/>
            </a:pPr>
            <a:r>
              <a:rPr b="1" lang="en"/>
              <a:t>RESULTADO</a:t>
            </a:r>
          </a:p>
        </p:txBody>
      </p:sp>
      <p:sp>
        <p:nvSpPr>
          <p:cNvPr id="176" name="Shape 176"/>
          <p:cNvSpPr txBox="1"/>
          <p:nvPr/>
        </p:nvSpPr>
        <p:spPr>
          <a:xfrm>
            <a:off x="6922650" y="3319850"/>
            <a:ext cx="2162700" cy="352500"/>
          </a:xfrm>
          <a:prstGeom prst="rect">
            <a:avLst/>
          </a:prstGeom>
          <a:noFill/>
          <a:ln>
            <a:noFill/>
          </a:ln>
        </p:spPr>
        <p:txBody>
          <a:bodyPr anchorCtr="0" anchor="t" bIns="91425" lIns="91425" rIns="91425" tIns="91425">
            <a:noAutofit/>
          </a:bodyPr>
          <a:lstStyle/>
          <a:p>
            <a:pPr lvl="0">
              <a:spcBef>
                <a:spcPts val="0"/>
              </a:spcBef>
              <a:buNone/>
            </a:pPr>
            <a:r>
              <a:rPr b="1" lang="en"/>
              <a:t>Fluidez y Comprension</a:t>
            </a:r>
          </a:p>
        </p:txBody>
      </p:sp>
      <p:sp>
        <p:nvSpPr>
          <p:cNvPr id="177" name="Shape 177"/>
          <p:cNvSpPr txBox="1"/>
          <p:nvPr/>
        </p:nvSpPr>
        <p:spPr>
          <a:xfrm>
            <a:off x="4426250" y="2614250"/>
            <a:ext cx="1031400" cy="352500"/>
          </a:xfrm>
          <a:prstGeom prst="rect">
            <a:avLst/>
          </a:prstGeom>
          <a:noFill/>
          <a:ln>
            <a:noFill/>
          </a:ln>
        </p:spPr>
        <p:txBody>
          <a:bodyPr anchorCtr="0" anchor="t" bIns="91425" lIns="91425" rIns="91425" tIns="91425">
            <a:noAutofit/>
          </a:bodyPr>
          <a:lstStyle/>
          <a:p>
            <a:pPr lvl="0">
              <a:spcBef>
                <a:spcPts val="0"/>
              </a:spcBef>
              <a:buNone/>
            </a:pPr>
            <a:r>
              <a:rPr b="1" lang="en"/>
              <a:t>escuchar</a:t>
            </a:r>
          </a:p>
        </p:txBody>
      </p:sp>
      <p:sp>
        <p:nvSpPr>
          <p:cNvPr id="178" name="Shape 178"/>
          <p:cNvSpPr txBox="1"/>
          <p:nvPr/>
        </p:nvSpPr>
        <p:spPr>
          <a:xfrm>
            <a:off x="6041150" y="2656225"/>
            <a:ext cx="936900" cy="270300"/>
          </a:xfrm>
          <a:prstGeom prst="rect">
            <a:avLst/>
          </a:prstGeom>
          <a:noFill/>
          <a:ln>
            <a:noFill/>
          </a:ln>
        </p:spPr>
        <p:txBody>
          <a:bodyPr anchorCtr="0" anchor="t" bIns="91425" lIns="91425" rIns="91425" tIns="91425">
            <a:noAutofit/>
          </a:bodyPr>
          <a:lstStyle/>
          <a:p>
            <a:pPr lvl="0">
              <a:spcBef>
                <a:spcPts val="0"/>
              </a:spcBef>
              <a:buNone/>
            </a:pPr>
            <a:r>
              <a:rPr b="1" lang="en"/>
              <a:t>hablar</a:t>
            </a:r>
          </a:p>
        </p:txBody>
      </p:sp>
      <p:sp>
        <p:nvSpPr>
          <p:cNvPr id="179" name="Shape 179"/>
          <p:cNvSpPr txBox="1"/>
          <p:nvPr/>
        </p:nvSpPr>
        <p:spPr>
          <a:xfrm>
            <a:off x="4560350" y="4418450"/>
            <a:ext cx="763200" cy="352500"/>
          </a:xfrm>
          <a:prstGeom prst="rect">
            <a:avLst/>
          </a:prstGeom>
          <a:noFill/>
          <a:ln>
            <a:noFill/>
          </a:ln>
        </p:spPr>
        <p:txBody>
          <a:bodyPr anchorCtr="0" anchor="t" bIns="91425" lIns="91425" rIns="91425" tIns="91425">
            <a:noAutofit/>
          </a:bodyPr>
          <a:lstStyle/>
          <a:p>
            <a:pPr lvl="0">
              <a:spcBef>
                <a:spcPts val="0"/>
              </a:spcBef>
              <a:buNone/>
            </a:pPr>
            <a:r>
              <a:rPr b="1" lang="en"/>
              <a:t>leer</a:t>
            </a:r>
          </a:p>
        </p:txBody>
      </p:sp>
      <p:sp>
        <p:nvSpPr>
          <p:cNvPr id="180" name="Shape 180"/>
          <p:cNvSpPr txBox="1"/>
          <p:nvPr/>
        </p:nvSpPr>
        <p:spPr>
          <a:xfrm>
            <a:off x="6041150" y="4418450"/>
            <a:ext cx="936900" cy="352500"/>
          </a:xfrm>
          <a:prstGeom prst="rect">
            <a:avLst/>
          </a:prstGeom>
          <a:noFill/>
          <a:ln>
            <a:noFill/>
          </a:ln>
        </p:spPr>
        <p:txBody>
          <a:bodyPr anchorCtr="0" anchor="t" bIns="91425" lIns="91425" rIns="91425" tIns="91425">
            <a:noAutofit/>
          </a:bodyPr>
          <a:lstStyle/>
          <a:p>
            <a:pPr lvl="0">
              <a:spcBef>
                <a:spcPts val="0"/>
              </a:spcBef>
              <a:buNone/>
            </a:pPr>
            <a:r>
              <a:rPr b="1" lang="en"/>
              <a:t>escribir</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4" name="Shape 184"/>
        <p:cNvGrpSpPr/>
        <p:nvPr/>
      </p:nvGrpSpPr>
      <p:grpSpPr>
        <a:xfrm>
          <a:off x="0" y="0"/>
          <a:ext cx="0" cy="0"/>
          <a:chOff x="0" y="0"/>
          <a:chExt cx="0" cy="0"/>
        </a:xfrm>
      </p:grpSpPr>
      <p:sp>
        <p:nvSpPr>
          <p:cNvPr id="185" name="Shape 185"/>
          <p:cNvSpPr txBox="1"/>
          <p:nvPr>
            <p:ph type="title"/>
          </p:nvPr>
        </p:nvSpPr>
        <p:spPr>
          <a:xfrm>
            <a:off x="315825" y="402475"/>
            <a:ext cx="8301000" cy="635400"/>
          </a:xfrm>
          <a:prstGeom prst="rect">
            <a:avLst/>
          </a:prstGeom>
        </p:spPr>
        <p:txBody>
          <a:bodyPr anchorCtr="0" anchor="t" bIns="91425" lIns="91425" rIns="91425" tIns="91425">
            <a:noAutofit/>
          </a:bodyPr>
          <a:lstStyle/>
          <a:p>
            <a:pPr lvl="0">
              <a:spcBef>
                <a:spcPts val="0"/>
              </a:spcBef>
              <a:buClr>
                <a:schemeClr val="dk2"/>
              </a:buClr>
              <a:buSzPct val="39285"/>
              <a:buFont typeface="Arial"/>
              <a:buNone/>
            </a:pPr>
            <a:r>
              <a:rPr lang="en" sz="2800">
                <a:solidFill>
                  <a:srgbClr val="202729"/>
                </a:solidFill>
              </a:rPr>
              <a:t>Como Lo Funciona / How It Works</a:t>
            </a:r>
          </a:p>
          <a:p>
            <a:pPr lvl="0">
              <a:spcBef>
                <a:spcPts val="0"/>
              </a:spcBef>
              <a:buNone/>
            </a:pPr>
            <a:r>
              <a:t/>
            </a:r>
            <a:endParaRPr/>
          </a:p>
        </p:txBody>
      </p:sp>
      <p:pic>
        <p:nvPicPr>
          <p:cNvPr id="186" name="Shape 186"/>
          <p:cNvPicPr preferRelativeResize="0"/>
          <p:nvPr/>
        </p:nvPicPr>
        <p:blipFill>
          <a:blip r:embed="rId3">
            <a:alphaModFix/>
          </a:blip>
          <a:stretch>
            <a:fillRect/>
          </a:stretch>
        </p:blipFill>
        <p:spPr>
          <a:xfrm>
            <a:off x="83600" y="945800"/>
            <a:ext cx="4073324" cy="3711550"/>
          </a:xfrm>
          <a:prstGeom prst="rect">
            <a:avLst/>
          </a:prstGeom>
          <a:noFill/>
          <a:ln>
            <a:noFill/>
          </a:ln>
        </p:spPr>
      </p:pic>
      <p:pic>
        <p:nvPicPr>
          <p:cNvPr id="187" name="Shape 187"/>
          <p:cNvPicPr preferRelativeResize="0"/>
          <p:nvPr/>
        </p:nvPicPr>
        <p:blipFill>
          <a:blip r:embed="rId4">
            <a:alphaModFix/>
          </a:blip>
          <a:stretch>
            <a:fillRect/>
          </a:stretch>
        </p:blipFill>
        <p:spPr>
          <a:xfrm>
            <a:off x="4156925" y="873150"/>
            <a:ext cx="4776600" cy="3784199"/>
          </a:xfrm>
          <a:prstGeom prst="rect">
            <a:avLst/>
          </a:prstGeom>
          <a:noFill/>
          <a:ln>
            <a:noFill/>
          </a:ln>
        </p:spPr>
      </p:pic>
      <p:sp>
        <p:nvSpPr>
          <p:cNvPr id="188" name="Shape 188"/>
          <p:cNvSpPr txBox="1"/>
          <p:nvPr/>
        </p:nvSpPr>
        <p:spPr>
          <a:xfrm>
            <a:off x="210525" y="4744225"/>
            <a:ext cx="8511600" cy="276300"/>
          </a:xfrm>
          <a:prstGeom prst="rect">
            <a:avLst/>
          </a:prstGeom>
          <a:noFill/>
          <a:ln>
            <a:noFill/>
          </a:ln>
        </p:spPr>
        <p:txBody>
          <a:bodyPr anchorCtr="0" anchor="t" bIns="91425" lIns="91425" rIns="91425" tIns="91425">
            <a:noAutofit/>
          </a:bodyPr>
          <a:lstStyle/>
          <a:p>
            <a:pPr lvl="0">
              <a:spcBef>
                <a:spcPts val="0"/>
              </a:spcBef>
              <a:buClr>
                <a:schemeClr val="dk2"/>
              </a:buClr>
              <a:buSzPct val="122222"/>
              <a:buFont typeface="Arial"/>
              <a:buNone/>
            </a:pPr>
            <a:r>
              <a:rPr lang="en" sz="900">
                <a:solidFill>
                  <a:schemeClr val="dk2"/>
                </a:solidFill>
              </a:rPr>
              <a:t>Right Image:  VivaLing online language academy. (2014, April 21). Retrieved October 26, 2015, from https://vivaling.com/trois-facteurs-determinants-pour-lapprentissage-des-langues-par-les-enfants-2-2/ </a:t>
            </a:r>
          </a:p>
        </p:txBody>
      </p:sp>
      <p:cxnSp>
        <p:nvCxnSpPr>
          <p:cNvPr id="189" name="Shape 189"/>
          <p:cNvCxnSpPr/>
          <p:nvPr/>
        </p:nvCxnSpPr>
        <p:spPr>
          <a:xfrm>
            <a:off x="2571750" y="3367325"/>
            <a:ext cx="2904900" cy="240600"/>
          </a:xfrm>
          <a:prstGeom prst="straightConnector1">
            <a:avLst/>
          </a:prstGeom>
          <a:noFill/>
          <a:ln cap="flat" cmpd="sng" w="9525">
            <a:solidFill>
              <a:schemeClr val="dk2"/>
            </a:solidFill>
            <a:prstDash val="solid"/>
            <a:round/>
            <a:headEnd len="lg" w="lg" type="none"/>
            <a:tailEnd len="lg" w="lg"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3" name="Shape 193"/>
        <p:cNvGrpSpPr/>
        <p:nvPr/>
      </p:nvGrpSpPr>
      <p:grpSpPr>
        <a:xfrm>
          <a:off x="0" y="0"/>
          <a:ext cx="0" cy="0"/>
          <a:chOff x="0" y="0"/>
          <a:chExt cx="0" cy="0"/>
        </a:xfrm>
      </p:grpSpPr>
      <p:sp>
        <p:nvSpPr>
          <p:cNvPr descr="Background pointer shape in timeline graphic" id="194" name="Shape 194"/>
          <p:cNvSpPr/>
          <p:nvPr/>
        </p:nvSpPr>
        <p:spPr>
          <a:xfrm>
            <a:off x="340926" y="2561500"/>
            <a:ext cx="1559100" cy="745500"/>
          </a:xfrm>
          <a:prstGeom prst="homePlate">
            <a:avLst>
              <a:gd fmla="val 50000" name="adj"/>
            </a:avLst>
          </a:prstGeom>
          <a:solidFill>
            <a:schemeClr val="dk1"/>
          </a:solidFill>
          <a:ln cap="flat" cmpd="sng" w="9525">
            <a:solidFill>
              <a:schemeClr val="lt1"/>
            </a:solidFill>
            <a:prstDash val="solid"/>
            <a:round/>
            <a:headEnd len="med" w="med" type="none"/>
            <a:tailEnd len="med" w="med" type="none"/>
          </a:ln>
        </p:spPr>
        <p:txBody>
          <a:bodyPr anchorCtr="0" anchor="ctr" bIns="121875" lIns="121875" rIns="121875" tIns="121875">
            <a:noAutofit/>
          </a:bodyPr>
          <a:lstStyle/>
          <a:p>
            <a:pPr lvl="0">
              <a:spcBef>
                <a:spcPts val="0"/>
              </a:spcBef>
              <a:buNone/>
            </a:pPr>
            <a:r>
              <a:t/>
            </a:r>
            <a:endParaRPr/>
          </a:p>
        </p:txBody>
      </p:sp>
      <p:sp>
        <p:nvSpPr>
          <p:cNvPr id="195" name="Shape 195"/>
          <p:cNvSpPr txBox="1"/>
          <p:nvPr>
            <p:ph idx="4294967295" type="body"/>
          </p:nvPr>
        </p:nvSpPr>
        <p:spPr>
          <a:xfrm>
            <a:off x="340925" y="2699050"/>
            <a:ext cx="1531800" cy="470400"/>
          </a:xfrm>
          <a:prstGeom prst="rect">
            <a:avLst/>
          </a:prstGeom>
        </p:spPr>
        <p:txBody>
          <a:bodyPr anchorCtr="0" anchor="ctr" bIns="91425" lIns="91425" rIns="91425" tIns="91425">
            <a:noAutofit/>
          </a:bodyPr>
          <a:lstStyle/>
          <a:p>
            <a:pPr lvl="0" algn="l">
              <a:lnSpc>
                <a:spcPct val="100000"/>
              </a:lnSpc>
              <a:spcBef>
                <a:spcPts val="0"/>
              </a:spcBef>
              <a:spcAft>
                <a:spcPts val="0"/>
              </a:spcAft>
              <a:buNone/>
            </a:pPr>
            <a:r>
              <a:rPr b="1" lang="en" sz="1600">
                <a:solidFill>
                  <a:schemeClr val="lt1"/>
                </a:solidFill>
              </a:rPr>
              <a:t>6 Weeks -         6 months </a:t>
            </a:r>
          </a:p>
        </p:txBody>
      </p:sp>
      <p:grpSp>
        <p:nvGrpSpPr>
          <p:cNvPr id="196" name="Shape 196"/>
          <p:cNvGrpSpPr/>
          <p:nvPr/>
        </p:nvGrpSpPr>
        <p:grpSpPr>
          <a:xfrm>
            <a:off x="969294" y="1967840"/>
            <a:ext cx="198899" cy="593656"/>
            <a:chOff x="777446" y="1610215"/>
            <a:chExt cx="198899" cy="593656"/>
          </a:xfrm>
        </p:grpSpPr>
        <p:cxnSp>
          <p:nvCxnSpPr>
            <p:cNvPr id="197" name="Shape 197"/>
            <p:cNvCxnSpPr/>
            <p:nvPr/>
          </p:nvCxnSpPr>
          <p:spPr>
            <a:xfrm>
              <a:off x="876909" y="1649171"/>
              <a:ext cx="0" cy="554700"/>
            </a:xfrm>
            <a:prstGeom prst="straightConnector1">
              <a:avLst/>
            </a:prstGeom>
            <a:noFill/>
            <a:ln cap="flat" cmpd="sng" w="9525">
              <a:solidFill>
                <a:schemeClr val="dk2"/>
              </a:solidFill>
              <a:prstDash val="solid"/>
              <a:round/>
              <a:headEnd len="med" w="med" type="none"/>
              <a:tailEnd len="med" w="med" type="none"/>
            </a:ln>
          </p:spPr>
        </p:cxnSp>
        <p:sp>
          <p:nvSpPr>
            <p:cNvPr id="198" name="Shape 198"/>
            <p:cNvSpPr/>
            <p:nvPr/>
          </p:nvSpPr>
          <p:spPr>
            <a:xfrm>
              <a:off x="777446" y="1610215"/>
              <a:ext cx="198899" cy="198899"/>
            </a:xfrm>
            <a:prstGeom prst="ellipse">
              <a:avLst/>
            </a:prstGeom>
            <a:solidFill>
              <a:schemeClr val="dk1"/>
            </a:solidFill>
            <a:ln>
              <a:noFill/>
            </a:ln>
          </p:spPr>
          <p:txBody>
            <a:bodyPr anchorCtr="0" anchor="ctr" bIns="91425" lIns="91425" rIns="91425" tIns="91425">
              <a:noAutofit/>
            </a:bodyPr>
            <a:lstStyle/>
            <a:p>
              <a:pPr lvl="0">
                <a:spcBef>
                  <a:spcPts val="0"/>
                </a:spcBef>
                <a:buNone/>
              </a:pPr>
              <a:r>
                <a:t/>
              </a:r>
              <a:endParaRPr/>
            </a:p>
          </p:txBody>
        </p:sp>
      </p:grpSp>
      <p:sp>
        <p:nvSpPr>
          <p:cNvPr id="199" name="Shape 199"/>
          <p:cNvSpPr txBox="1"/>
          <p:nvPr>
            <p:ph idx="4294967295" type="body"/>
          </p:nvPr>
        </p:nvSpPr>
        <p:spPr>
          <a:xfrm>
            <a:off x="340925" y="1015275"/>
            <a:ext cx="2727300" cy="906300"/>
          </a:xfrm>
          <a:prstGeom prst="rect">
            <a:avLst/>
          </a:prstGeom>
        </p:spPr>
        <p:txBody>
          <a:bodyPr anchorCtr="0" anchor="t" bIns="91425" lIns="91425" rIns="91425" tIns="91425">
            <a:noAutofit/>
          </a:bodyPr>
          <a:lstStyle/>
          <a:p>
            <a:pPr lvl="0">
              <a:spcBef>
                <a:spcPts val="0"/>
              </a:spcBef>
              <a:buNone/>
            </a:pPr>
            <a:r>
              <a:rPr lang="en" sz="1400"/>
              <a:t>Pre-Production/Pre-Producir    </a:t>
            </a:r>
            <a:r>
              <a:rPr lang="en" sz="1400"/>
              <a:t> “The Silent Period”                           “El Periodo de Silencio     </a:t>
            </a:r>
          </a:p>
        </p:txBody>
      </p:sp>
      <p:sp>
        <p:nvSpPr>
          <p:cNvPr descr="Background pointer shape in timeline graphic" id="200" name="Shape 200"/>
          <p:cNvSpPr/>
          <p:nvPr/>
        </p:nvSpPr>
        <p:spPr>
          <a:xfrm>
            <a:off x="1463138" y="2561500"/>
            <a:ext cx="1697400" cy="745500"/>
          </a:xfrm>
          <a:prstGeom prst="chevron">
            <a:avLst>
              <a:gd fmla="val 50000" name="adj"/>
            </a:avLst>
          </a:prstGeom>
          <a:solidFill>
            <a:schemeClr val="dk1"/>
          </a:solidFill>
          <a:ln cap="flat" cmpd="sng" w="9525">
            <a:solidFill>
              <a:schemeClr val="lt1"/>
            </a:solidFill>
            <a:prstDash val="solid"/>
            <a:round/>
            <a:headEnd len="med" w="med" type="none"/>
            <a:tailEnd len="med" w="med" type="none"/>
          </a:ln>
        </p:spPr>
        <p:txBody>
          <a:bodyPr anchorCtr="0" anchor="ctr" bIns="121875" lIns="121875" rIns="121875" tIns="121875">
            <a:noAutofit/>
          </a:bodyPr>
          <a:lstStyle/>
          <a:p>
            <a:pPr lvl="0">
              <a:spcBef>
                <a:spcPts val="0"/>
              </a:spcBef>
              <a:buNone/>
            </a:pPr>
            <a:r>
              <a:t/>
            </a:r>
            <a:endParaRPr/>
          </a:p>
        </p:txBody>
      </p:sp>
      <p:sp>
        <p:nvSpPr>
          <p:cNvPr id="201" name="Shape 201"/>
          <p:cNvSpPr txBox="1"/>
          <p:nvPr>
            <p:ph idx="4294967295" type="body"/>
          </p:nvPr>
        </p:nvSpPr>
        <p:spPr>
          <a:xfrm>
            <a:off x="1654104" y="2707000"/>
            <a:ext cx="1315500" cy="470400"/>
          </a:xfrm>
          <a:prstGeom prst="rect">
            <a:avLst/>
          </a:prstGeom>
        </p:spPr>
        <p:txBody>
          <a:bodyPr anchorCtr="0" anchor="ctr" bIns="91425" lIns="91425" rIns="91425" tIns="91425">
            <a:noAutofit/>
          </a:bodyPr>
          <a:lstStyle/>
          <a:p>
            <a:pPr lvl="0" algn="ctr">
              <a:lnSpc>
                <a:spcPct val="100000"/>
              </a:lnSpc>
              <a:spcBef>
                <a:spcPts val="0"/>
              </a:spcBef>
              <a:spcAft>
                <a:spcPts val="0"/>
              </a:spcAft>
              <a:buNone/>
            </a:pPr>
            <a:r>
              <a:rPr b="1" lang="en" sz="1600">
                <a:solidFill>
                  <a:schemeClr val="lt1"/>
                </a:solidFill>
              </a:rPr>
              <a:t>6 Months -   1 year</a:t>
            </a:r>
          </a:p>
        </p:txBody>
      </p:sp>
      <p:grpSp>
        <p:nvGrpSpPr>
          <p:cNvPr id="202" name="Shape 202"/>
          <p:cNvGrpSpPr/>
          <p:nvPr/>
        </p:nvGrpSpPr>
        <p:grpSpPr>
          <a:xfrm>
            <a:off x="2212381" y="3313954"/>
            <a:ext cx="198900" cy="710980"/>
            <a:chOff x="2223534" y="2938957"/>
            <a:chExt cx="198900" cy="751168"/>
          </a:xfrm>
        </p:grpSpPr>
        <p:cxnSp>
          <p:nvCxnSpPr>
            <p:cNvPr id="203" name="Shape 203"/>
            <p:cNvCxnSpPr/>
            <p:nvPr/>
          </p:nvCxnSpPr>
          <p:spPr>
            <a:xfrm rot="10800000">
              <a:off x="2322996" y="2938957"/>
              <a:ext cx="0" cy="554700"/>
            </a:xfrm>
            <a:prstGeom prst="straightConnector1">
              <a:avLst/>
            </a:prstGeom>
            <a:noFill/>
            <a:ln cap="flat" cmpd="sng" w="9525">
              <a:solidFill>
                <a:schemeClr val="dk2"/>
              </a:solidFill>
              <a:prstDash val="solid"/>
              <a:round/>
              <a:headEnd len="med" w="med" type="none"/>
              <a:tailEnd len="med" w="med" type="none"/>
            </a:ln>
          </p:spPr>
        </p:cxnSp>
        <p:sp>
          <p:nvSpPr>
            <p:cNvPr id="204" name="Shape 204"/>
            <p:cNvSpPr/>
            <p:nvPr/>
          </p:nvSpPr>
          <p:spPr>
            <a:xfrm flipH="1" rot="10800000">
              <a:off x="2223534" y="3491226"/>
              <a:ext cx="198900" cy="198900"/>
            </a:xfrm>
            <a:prstGeom prst="ellipse">
              <a:avLst/>
            </a:prstGeom>
            <a:solidFill>
              <a:schemeClr val="dk1"/>
            </a:solidFill>
            <a:ln>
              <a:noFill/>
            </a:ln>
          </p:spPr>
          <p:txBody>
            <a:bodyPr anchorCtr="0" anchor="ctr" bIns="91425" lIns="91425" rIns="91425" tIns="91425">
              <a:noAutofit/>
            </a:bodyPr>
            <a:lstStyle/>
            <a:p>
              <a:pPr lvl="0">
                <a:spcBef>
                  <a:spcPts val="0"/>
                </a:spcBef>
                <a:buNone/>
              </a:pPr>
              <a:r>
                <a:t/>
              </a:r>
              <a:endParaRPr/>
            </a:p>
          </p:txBody>
        </p:sp>
      </p:grpSp>
      <p:sp>
        <p:nvSpPr>
          <p:cNvPr id="205" name="Shape 205"/>
          <p:cNvSpPr txBox="1"/>
          <p:nvPr>
            <p:ph idx="4294967295" type="body"/>
          </p:nvPr>
        </p:nvSpPr>
        <p:spPr>
          <a:xfrm>
            <a:off x="1112074" y="4031875"/>
            <a:ext cx="2298900" cy="906300"/>
          </a:xfrm>
          <a:prstGeom prst="rect">
            <a:avLst/>
          </a:prstGeom>
        </p:spPr>
        <p:txBody>
          <a:bodyPr anchorCtr="0" anchor="t" bIns="91425" lIns="91425" rIns="91425" tIns="91425">
            <a:noAutofit/>
          </a:bodyPr>
          <a:lstStyle/>
          <a:p>
            <a:pPr lvl="0">
              <a:spcBef>
                <a:spcPts val="0"/>
              </a:spcBef>
              <a:buNone/>
            </a:pPr>
            <a:r>
              <a:rPr lang="en" sz="1600"/>
              <a:t>Early Production/ Produccion Temprana</a:t>
            </a:r>
          </a:p>
        </p:txBody>
      </p:sp>
      <p:sp>
        <p:nvSpPr>
          <p:cNvPr descr="Background pointer shape in timeline graphic" id="206" name="Shape 206"/>
          <p:cNvSpPr/>
          <p:nvPr/>
        </p:nvSpPr>
        <p:spPr>
          <a:xfrm>
            <a:off x="2712687" y="2561500"/>
            <a:ext cx="1697400" cy="745500"/>
          </a:xfrm>
          <a:prstGeom prst="chevron">
            <a:avLst>
              <a:gd fmla="val 50000" name="adj"/>
            </a:avLst>
          </a:prstGeom>
          <a:solidFill>
            <a:schemeClr val="dk1"/>
          </a:solidFill>
          <a:ln cap="flat" cmpd="sng" w="9525">
            <a:solidFill>
              <a:schemeClr val="lt1"/>
            </a:solidFill>
            <a:prstDash val="solid"/>
            <a:round/>
            <a:headEnd len="med" w="med" type="none"/>
            <a:tailEnd len="med" w="med" type="none"/>
          </a:ln>
        </p:spPr>
        <p:txBody>
          <a:bodyPr anchorCtr="0" anchor="ctr" bIns="121875" lIns="121875" rIns="121875" tIns="121875">
            <a:noAutofit/>
          </a:bodyPr>
          <a:lstStyle/>
          <a:p>
            <a:pPr lvl="0">
              <a:spcBef>
                <a:spcPts val="0"/>
              </a:spcBef>
              <a:buNone/>
            </a:pPr>
            <a:r>
              <a:t/>
            </a:r>
            <a:endParaRPr/>
          </a:p>
        </p:txBody>
      </p:sp>
      <p:grpSp>
        <p:nvGrpSpPr>
          <p:cNvPr id="207" name="Shape 207"/>
          <p:cNvGrpSpPr/>
          <p:nvPr/>
        </p:nvGrpSpPr>
        <p:grpSpPr>
          <a:xfrm>
            <a:off x="3212069" y="1967840"/>
            <a:ext cx="198899" cy="593656"/>
            <a:chOff x="3918083" y="1610215"/>
            <a:chExt cx="198899" cy="593656"/>
          </a:xfrm>
        </p:grpSpPr>
        <p:cxnSp>
          <p:nvCxnSpPr>
            <p:cNvPr id="208" name="Shape 208"/>
            <p:cNvCxnSpPr/>
            <p:nvPr/>
          </p:nvCxnSpPr>
          <p:spPr>
            <a:xfrm>
              <a:off x="4017546" y="1649171"/>
              <a:ext cx="0" cy="554700"/>
            </a:xfrm>
            <a:prstGeom prst="straightConnector1">
              <a:avLst/>
            </a:prstGeom>
            <a:noFill/>
            <a:ln cap="flat" cmpd="sng" w="9525">
              <a:solidFill>
                <a:schemeClr val="dk2"/>
              </a:solidFill>
              <a:prstDash val="solid"/>
              <a:round/>
              <a:headEnd len="med" w="med" type="none"/>
              <a:tailEnd len="med" w="med" type="none"/>
            </a:ln>
          </p:spPr>
        </p:cxnSp>
        <p:sp>
          <p:nvSpPr>
            <p:cNvPr id="209" name="Shape 209"/>
            <p:cNvSpPr/>
            <p:nvPr/>
          </p:nvSpPr>
          <p:spPr>
            <a:xfrm>
              <a:off x="3918083" y="1610215"/>
              <a:ext cx="198899" cy="198899"/>
            </a:xfrm>
            <a:prstGeom prst="ellipse">
              <a:avLst/>
            </a:prstGeom>
            <a:solidFill>
              <a:schemeClr val="dk1"/>
            </a:solidFill>
            <a:ln>
              <a:noFill/>
            </a:ln>
          </p:spPr>
          <p:txBody>
            <a:bodyPr anchorCtr="0" anchor="ctr" bIns="91425" lIns="91425" rIns="91425" tIns="91425">
              <a:noAutofit/>
            </a:bodyPr>
            <a:lstStyle/>
            <a:p>
              <a:pPr lvl="0">
                <a:spcBef>
                  <a:spcPts val="0"/>
                </a:spcBef>
                <a:buNone/>
              </a:pPr>
              <a:r>
                <a:t/>
              </a:r>
              <a:endParaRPr/>
            </a:p>
          </p:txBody>
        </p:sp>
      </p:grpSp>
      <p:sp>
        <p:nvSpPr>
          <p:cNvPr id="210" name="Shape 210"/>
          <p:cNvSpPr txBox="1"/>
          <p:nvPr>
            <p:ph idx="4294967295" type="body"/>
          </p:nvPr>
        </p:nvSpPr>
        <p:spPr>
          <a:xfrm>
            <a:off x="3323575" y="1060650"/>
            <a:ext cx="2359800" cy="906300"/>
          </a:xfrm>
          <a:prstGeom prst="rect">
            <a:avLst/>
          </a:prstGeom>
        </p:spPr>
        <p:txBody>
          <a:bodyPr anchorCtr="0" anchor="t" bIns="91425" lIns="91425" rIns="91425" tIns="91425">
            <a:noAutofit/>
          </a:bodyPr>
          <a:lstStyle/>
          <a:p>
            <a:pPr lvl="0">
              <a:spcBef>
                <a:spcPts val="0"/>
              </a:spcBef>
              <a:buNone/>
            </a:pPr>
            <a:r>
              <a:rPr lang="en" sz="1600"/>
              <a:t>Speech Emergence/Surgimiento de Hablar</a:t>
            </a:r>
          </a:p>
        </p:txBody>
      </p:sp>
      <p:sp>
        <p:nvSpPr>
          <p:cNvPr descr="Background pointer shape in timeline graphic" id="211" name="Shape 211"/>
          <p:cNvSpPr/>
          <p:nvPr/>
        </p:nvSpPr>
        <p:spPr>
          <a:xfrm>
            <a:off x="4007273" y="2561500"/>
            <a:ext cx="1559100" cy="745500"/>
          </a:xfrm>
          <a:prstGeom prst="chevron">
            <a:avLst>
              <a:gd fmla="val 50000" name="adj"/>
            </a:avLst>
          </a:prstGeom>
          <a:solidFill>
            <a:schemeClr val="dk1"/>
          </a:solidFill>
          <a:ln cap="flat" cmpd="sng" w="9525">
            <a:solidFill>
              <a:schemeClr val="lt1"/>
            </a:solidFill>
            <a:prstDash val="solid"/>
            <a:round/>
            <a:headEnd len="med" w="med" type="none"/>
            <a:tailEnd len="med" w="med" type="none"/>
          </a:ln>
        </p:spPr>
        <p:txBody>
          <a:bodyPr anchorCtr="0" anchor="ctr" bIns="121875" lIns="121875" rIns="121875" tIns="121875">
            <a:noAutofit/>
          </a:bodyPr>
          <a:lstStyle/>
          <a:p>
            <a:pPr lvl="0">
              <a:spcBef>
                <a:spcPts val="0"/>
              </a:spcBef>
              <a:buNone/>
            </a:pPr>
            <a:r>
              <a:t/>
            </a:r>
            <a:endParaRPr/>
          </a:p>
        </p:txBody>
      </p:sp>
      <p:sp>
        <p:nvSpPr>
          <p:cNvPr id="212" name="Shape 212"/>
          <p:cNvSpPr txBox="1"/>
          <p:nvPr>
            <p:ph idx="4294967295" type="body"/>
          </p:nvPr>
        </p:nvSpPr>
        <p:spPr>
          <a:xfrm>
            <a:off x="5441511" y="2652275"/>
            <a:ext cx="1315500" cy="470400"/>
          </a:xfrm>
          <a:prstGeom prst="rect">
            <a:avLst/>
          </a:prstGeom>
        </p:spPr>
        <p:txBody>
          <a:bodyPr anchorCtr="0" anchor="ctr" bIns="91425" lIns="91425" rIns="91425" tIns="91425">
            <a:noAutofit/>
          </a:bodyPr>
          <a:lstStyle/>
          <a:p>
            <a:pPr lvl="0" algn="ctr">
              <a:lnSpc>
                <a:spcPct val="100000"/>
              </a:lnSpc>
              <a:spcBef>
                <a:spcPts val="0"/>
              </a:spcBef>
              <a:spcAft>
                <a:spcPts val="0"/>
              </a:spcAft>
              <a:buNone/>
            </a:pPr>
            <a:r>
              <a:rPr b="1" lang="en" sz="1600">
                <a:solidFill>
                  <a:schemeClr val="lt1"/>
                </a:solidFill>
              </a:rPr>
              <a:t>10.20.XX</a:t>
            </a:r>
          </a:p>
        </p:txBody>
      </p:sp>
      <p:grpSp>
        <p:nvGrpSpPr>
          <p:cNvPr id="213" name="Shape 213"/>
          <p:cNvGrpSpPr/>
          <p:nvPr/>
        </p:nvGrpSpPr>
        <p:grpSpPr>
          <a:xfrm>
            <a:off x="4472560" y="3306951"/>
            <a:ext cx="198899" cy="668693"/>
            <a:chOff x="5958946" y="2938957"/>
            <a:chExt cx="198899" cy="593655"/>
          </a:xfrm>
        </p:grpSpPr>
        <p:cxnSp>
          <p:nvCxnSpPr>
            <p:cNvPr id="214" name="Shape 214"/>
            <p:cNvCxnSpPr/>
            <p:nvPr/>
          </p:nvCxnSpPr>
          <p:spPr>
            <a:xfrm rot="10800000">
              <a:off x="6058408" y="2938957"/>
              <a:ext cx="0" cy="554700"/>
            </a:xfrm>
            <a:prstGeom prst="straightConnector1">
              <a:avLst/>
            </a:prstGeom>
            <a:noFill/>
            <a:ln cap="flat" cmpd="sng" w="9525">
              <a:solidFill>
                <a:schemeClr val="dk2"/>
              </a:solidFill>
              <a:prstDash val="solid"/>
              <a:round/>
              <a:headEnd len="med" w="med" type="none"/>
              <a:tailEnd len="med" w="med" type="none"/>
            </a:ln>
          </p:spPr>
        </p:cxnSp>
        <p:sp>
          <p:nvSpPr>
            <p:cNvPr id="215" name="Shape 215"/>
            <p:cNvSpPr/>
            <p:nvPr/>
          </p:nvSpPr>
          <p:spPr>
            <a:xfrm flipH="1" rot="10800000">
              <a:off x="5958946" y="3333713"/>
              <a:ext cx="198899" cy="198899"/>
            </a:xfrm>
            <a:prstGeom prst="ellipse">
              <a:avLst/>
            </a:prstGeom>
            <a:solidFill>
              <a:schemeClr val="dk1"/>
            </a:solidFill>
            <a:ln>
              <a:noFill/>
            </a:ln>
          </p:spPr>
          <p:txBody>
            <a:bodyPr anchorCtr="0" anchor="ctr" bIns="91425" lIns="91425" rIns="91425" tIns="91425">
              <a:noAutofit/>
            </a:bodyPr>
            <a:lstStyle/>
            <a:p>
              <a:pPr lvl="0">
                <a:spcBef>
                  <a:spcPts val="0"/>
                </a:spcBef>
                <a:buNone/>
              </a:pPr>
              <a:r>
                <a:t/>
              </a:r>
              <a:endParaRPr/>
            </a:p>
          </p:txBody>
        </p:sp>
      </p:grpSp>
      <p:sp>
        <p:nvSpPr>
          <p:cNvPr id="216" name="Shape 216"/>
          <p:cNvSpPr txBox="1"/>
          <p:nvPr>
            <p:ph idx="4294967295" type="body"/>
          </p:nvPr>
        </p:nvSpPr>
        <p:spPr>
          <a:xfrm>
            <a:off x="3785177" y="4031875"/>
            <a:ext cx="2242800" cy="906300"/>
          </a:xfrm>
          <a:prstGeom prst="rect">
            <a:avLst/>
          </a:prstGeom>
        </p:spPr>
        <p:txBody>
          <a:bodyPr anchorCtr="0" anchor="t" bIns="91425" lIns="91425" rIns="91425" tIns="91425">
            <a:noAutofit/>
          </a:bodyPr>
          <a:lstStyle/>
          <a:p>
            <a:pPr lvl="0">
              <a:spcBef>
                <a:spcPts val="0"/>
              </a:spcBef>
              <a:buNone/>
            </a:pPr>
            <a:r>
              <a:rPr lang="en" sz="1600"/>
              <a:t>Beginning Fluency/ Comienza Fluidez</a:t>
            </a:r>
          </a:p>
        </p:txBody>
      </p:sp>
      <p:sp>
        <p:nvSpPr>
          <p:cNvPr descr="Background pointer shape in timeline graphic" id="217" name="Shape 217"/>
          <p:cNvSpPr/>
          <p:nvPr/>
        </p:nvSpPr>
        <p:spPr>
          <a:xfrm>
            <a:off x="5129450" y="2560750"/>
            <a:ext cx="1559100" cy="745500"/>
          </a:xfrm>
          <a:prstGeom prst="chevron">
            <a:avLst>
              <a:gd fmla="val 50000" name="adj"/>
            </a:avLst>
          </a:prstGeom>
          <a:solidFill>
            <a:schemeClr val="dk1"/>
          </a:solidFill>
          <a:ln cap="flat" cmpd="sng" w="9525">
            <a:solidFill>
              <a:schemeClr val="lt1"/>
            </a:solidFill>
            <a:prstDash val="solid"/>
            <a:round/>
            <a:headEnd len="med" w="med" type="none"/>
            <a:tailEnd len="med" w="med" type="none"/>
          </a:ln>
        </p:spPr>
        <p:txBody>
          <a:bodyPr anchorCtr="0" anchor="ctr" bIns="121875" lIns="121875" rIns="121875" tIns="121875">
            <a:noAutofit/>
          </a:bodyPr>
          <a:lstStyle/>
          <a:p>
            <a:pPr lvl="0">
              <a:spcBef>
                <a:spcPts val="0"/>
              </a:spcBef>
              <a:buNone/>
            </a:pPr>
            <a:r>
              <a:t/>
            </a:r>
            <a:endParaRPr/>
          </a:p>
        </p:txBody>
      </p:sp>
      <p:sp>
        <p:nvSpPr>
          <p:cNvPr id="218" name="Shape 218"/>
          <p:cNvSpPr txBox="1"/>
          <p:nvPr>
            <p:ph idx="4294967295" type="body"/>
          </p:nvPr>
        </p:nvSpPr>
        <p:spPr>
          <a:xfrm>
            <a:off x="2999324" y="2652262"/>
            <a:ext cx="1315500" cy="470400"/>
          </a:xfrm>
          <a:prstGeom prst="rect">
            <a:avLst/>
          </a:prstGeom>
        </p:spPr>
        <p:txBody>
          <a:bodyPr anchorCtr="0" anchor="ctr" bIns="91425" lIns="91425" rIns="91425" tIns="91425">
            <a:noAutofit/>
          </a:bodyPr>
          <a:lstStyle/>
          <a:p>
            <a:pPr lvl="0" algn="ctr">
              <a:lnSpc>
                <a:spcPct val="100000"/>
              </a:lnSpc>
              <a:spcBef>
                <a:spcPts val="0"/>
              </a:spcBef>
              <a:spcAft>
                <a:spcPts val="0"/>
              </a:spcAft>
              <a:buNone/>
            </a:pPr>
            <a:r>
              <a:rPr b="1" lang="en" sz="1600">
                <a:solidFill>
                  <a:schemeClr val="lt1"/>
                </a:solidFill>
              </a:rPr>
              <a:t>1-3 years</a:t>
            </a:r>
          </a:p>
        </p:txBody>
      </p:sp>
      <p:grpSp>
        <p:nvGrpSpPr>
          <p:cNvPr id="219" name="Shape 219"/>
          <p:cNvGrpSpPr/>
          <p:nvPr/>
        </p:nvGrpSpPr>
        <p:grpSpPr>
          <a:xfrm>
            <a:off x="5683457" y="1978327"/>
            <a:ext cx="198899" cy="593656"/>
            <a:chOff x="3918083" y="1610215"/>
            <a:chExt cx="198899" cy="593656"/>
          </a:xfrm>
        </p:grpSpPr>
        <p:cxnSp>
          <p:nvCxnSpPr>
            <p:cNvPr id="220" name="Shape 220"/>
            <p:cNvCxnSpPr/>
            <p:nvPr/>
          </p:nvCxnSpPr>
          <p:spPr>
            <a:xfrm>
              <a:off x="4017546" y="1649171"/>
              <a:ext cx="0" cy="554700"/>
            </a:xfrm>
            <a:prstGeom prst="straightConnector1">
              <a:avLst/>
            </a:prstGeom>
            <a:noFill/>
            <a:ln cap="flat" cmpd="sng" w="9525">
              <a:solidFill>
                <a:schemeClr val="dk2"/>
              </a:solidFill>
              <a:prstDash val="solid"/>
              <a:round/>
              <a:headEnd len="med" w="med" type="none"/>
              <a:tailEnd len="med" w="med" type="none"/>
            </a:ln>
          </p:spPr>
        </p:cxnSp>
        <p:sp>
          <p:nvSpPr>
            <p:cNvPr id="221" name="Shape 221"/>
            <p:cNvSpPr/>
            <p:nvPr/>
          </p:nvSpPr>
          <p:spPr>
            <a:xfrm>
              <a:off x="3918083" y="1610215"/>
              <a:ext cx="198899" cy="198899"/>
            </a:xfrm>
            <a:prstGeom prst="ellipse">
              <a:avLst/>
            </a:prstGeom>
            <a:solidFill>
              <a:schemeClr val="dk1"/>
            </a:solidFill>
            <a:ln>
              <a:noFill/>
            </a:ln>
          </p:spPr>
          <p:txBody>
            <a:bodyPr anchorCtr="0" anchor="ctr" bIns="91425" lIns="91425" rIns="91425" tIns="91425">
              <a:noAutofit/>
            </a:bodyPr>
            <a:lstStyle/>
            <a:p>
              <a:pPr lvl="0">
                <a:spcBef>
                  <a:spcPts val="0"/>
                </a:spcBef>
                <a:buNone/>
              </a:pPr>
              <a:r>
                <a:t/>
              </a:r>
              <a:endParaRPr/>
            </a:p>
          </p:txBody>
        </p:sp>
      </p:grpSp>
      <p:sp>
        <p:nvSpPr>
          <p:cNvPr id="222" name="Shape 222"/>
          <p:cNvSpPr txBox="1"/>
          <p:nvPr>
            <p:ph idx="4294967295" type="body"/>
          </p:nvPr>
        </p:nvSpPr>
        <p:spPr>
          <a:xfrm>
            <a:off x="5821699" y="1060650"/>
            <a:ext cx="2823300" cy="906300"/>
          </a:xfrm>
          <a:prstGeom prst="rect">
            <a:avLst/>
          </a:prstGeom>
        </p:spPr>
        <p:txBody>
          <a:bodyPr anchorCtr="0" anchor="t" bIns="91425" lIns="91425" rIns="91425" tIns="91425">
            <a:noAutofit/>
          </a:bodyPr>
          <a:lstStyle/>
          <a:p>
            <a:pPr lvl="0">
              <a:spcBef>
                <a:spcPts val="0"/>
              </a:spcBef>
              <a:buNone/>
            </a:pPr>
            <a:r>
              <a:rPr lang="en" sz="1600"/>
              <a:t>Intermediate Fluency/ Fluidez Intermedio</a:t>
            </a:r>
          </a:p>
        </p:txBody>
      </p:sp>
      <p:sp>
        <p:nvSpPr>
          <p:cNvPr id="223" name="Shape 223"/>
          <p:cNvSpPr txBox="1"/>
          <p:nvPr/>
        </p:nvSpPr>
        <p:spPr>
          <a:xfrm>
            <a:off x="296100" y="154875"/>
            <a:ext cx="8551800" cy="751200"/>
          </a:xfrm>
          <a:prstGeom prst="rect">
            <a:avLst/>
          </a:prstGeom>
          <a:noFill/>
          <a:ln>
            <a:noFill/>
          </a:ln>
        </p:spPr>
        <p:txBody>
          <a:bodyPr anchorCtr="0" anchor="t" bIns="91425" lIns="91425" rIns="91425" tIns="91425">
            <a:noAutofit/>
          </a:bodyPr>
          <a:lstStyle/>
          <a:p>
            <a:pPr lvl="0">
              <a:spcBef>
                <a:spcPts val="0"/>
              </a:spcBef>
              <a:buNone/>
            </a:pPr>
            <a:r>
              <a:rPr b="1" lang="en" sz="2400">
                <a:solidFill>
                  <a:schemeClr val="dk1"/>
                </a:solidFill>
                <a:latin typeface="Raleway"/>
                <a:ea typeface="Raleway"/>
                <a:cs typeface="Raleway"/>
                <a:sym typeface="Raleway"/>
              </a:rPr>
              <a:t>Las 6 Etapas del Desarrollo del Lenguaje Segundo</a:t>
            </a:r>
          </a:p>
          <a:p>
            <a:pPr lvl="0">
              <a:spcBef>
                <a:spcPts val="0"/>
              </a:spcBef>
              <a:buNone/>
            </a:pPr>
            <a:r>
              <a:rPr b="1" lang="en" sz="2400">
                <a:solidFill>
                  <a:schemeClr val="dk1"/>
                </a:solidFill>
                <a:latin typeface="Raleway"/>
                <a:ea typeface="Raleway"/>
                <a:cs typeface="Raleway"/>
                <a:sym typeface="Raleway"/>
              </a:rPr>
              <a:t>The 6 Stages of Second </a:t>
            </a:r>
            <a:r>
              <a:rPr b="1" lang="en" sz="2400">
                <a:solidFill>
                  <a:schemeClr val="dk1"/>
                </a:solidFill>
                <a:latin typeface="Raleway"/>
                <a:ea typeface="Raleway"/>
                <a:cs typeface="Raleway"/>
                <a:sym typeface="Raleway"/>
              </a:rPr>
              <a:t>Language</a:t>
            </a:r>
            <a:r>
              <a:rPr b="1" lang="en" sz="2400">
                <a:solidFill>
                  <a:schemeClr val="dk1"/>
                </a:solidFill>
                <a:latin typeface="Raleway"/>
                <a:ea typeface="Raleway"/>
                <a:cs typeface="Raleway"/>
                <a:sym typeface="Raleway"/>
              </a:rPr>
              <a:t> Learning</a:t>
            </a:r>
          </a:p>
        </p:txBody>
      </p:sp>
      <p:grpSp>
        <p:nvGrpSpPr>
          <p:cNvPr id="224" name="Shape 224"/>
          <p:cNvGrpSpPr/>
          <p:nvPr/>
        </p:nvGrpSpPr>
        <p:grpSpPr>
          <a:xfrm rot="10800000">
            <a:off x="6899260" y="3280234"/>
            <a:ext cx="198900" cy="745513"/>
            <a:chOff x="3918083" y="1610215"/>
            <a:chExt cx="198900" cy="593656"/>
          </a:xfrm>
        </p:grpSpPr>
        <p:cxnSp>
          <p:nvCxnSpPr>
            <p:cNvPr id="225" name="Shape 225"/>
            <p:cNvCxnSpPr/>
            <p:nvPr/>
          </p:nvCxnSpPr>
          <p:spPr>
            <a:xfrm>
              <a:off x="4017546" y="1649171"/>
              <a:ext cx="0" cy="554700"/>
            </a:xfrm>
            <a:prstGeom prst="straightConnector1">
              <a:avLst/>
            </a:prstGeom>
            <a:noFill/>
            <a:ln cap="flat" cmpd="sng" w="9525">
              <a:solidFill>
                <a:schemeClr val="dk2"/>
              </a:solidFill>
              <a:prstDash val="solid"/>
              <a:round/>
              <a:headEnd len="med" w="med" type="none"/>
              <a:tailEnd len="med" w="med" type="none"/>
            </a:ln>
          </p:spPr>
        </p:cxnSp>
        <p:sp>
          <p:nvSpPr>
            <p:cNvPr id="226" name="Shape 226"/>
            <p:cNvSpPr/>
            <p:nvPr/>
          </p:nvSpPr>
          <p:spPr>
            <a:xfrm>
              <a:off x="3918083" y="1610215"/>
              <a:ext cx="198900" cy="198900"/>
            </a:xfrm>
            <a:prstGeom prst="ellipse">
              <a:avLst/>
            </a:prstGeom>
            <a:solidFill>
              <a:schemeClr val="dk1"/>
            </a:solidFill>
            <a:ln>
              <a:noFill/>
            </a:ln>
          </p:spPr>
          <p:txBody>
            <a:bodyPr anchorCtr="0" anchor="ctr" bIns="91425" lIns="91425" rIns="91425" tIns="91425">
              <a:noAutofit/>
            </a:bodyPr>
            <a:lstStyle/>
            <a:p>
              <a:pPr lvl="0">
                <a:spcBef>
                  <a:spcPts val="0"/>
                </a:spcBef>
                <a:buNone/>
              </a:pPr>
              <a:r>
                <a:t/>
              </a:r>
              <a:endParaRPr/>
            </a:p>
          </p:txBody>
        </p:sp>
      </p:grpSp>
      <p:sp>
        <p:nvSpPr>
          <p:cNvPr id="227" name="Shape 227"/>
          <p:cNvSpPr txBox="1"/>
          <p:nvPr>
            <p:ph idx="4294967295" type="body"/>
          </p:nvPr>
        </p:nvSpPr>
        <p:spPr>
          <a:xfrm>
            <a:off x="6402202" y="3911750"/>
            <a:ext cx="2242800" cy="906300"/>
          </a:xfrm>
          <a:prstGeom prst="rect">
            <a:avLst/>
          </a:prstGeom>
        </p:spPr>
        <p:txBody>
          <a:bodyPr anchorCtr="0" anchor="t" bIns="91425" lIns="91425" rIns="91425" tIns="91425">
            <a:noAutofit/>
          </a:bodyPr>
          <a:lstStyle/>
          <a:p>
            <a:pPr lvl="0" rtl="0">
              <a:spcBef>
                <a:spcPts val="0"/>
              </a:spcBef>
              <a:buNone/>
            </a:pPr>
            <a:r>
              <a:rPr lang="en" sz="1600"/>
              <a:t>Advanced Fluency/ Fluidez Avanzada</a:t>
            </a:r>
          </a:p>
        </p:txBody>
      </p:sp>
      <p:sp>
        <p:nvSpPr>
          <p:cNvPr id="228" name="Shape 228"/>
          <p:cNvSpPr txBox="1"/>
          <p:nvPr>
            <p:ph idx="4294967295" type="body"/>
          </p:nvPr>
        </p:nvSpPr>
        <p:spPr>
          <a:xfrm>
            <a:off x="5346017" y="2731875"/>
            <a:ext cx="1315500" cy="470400"/>
          </a:xfrm>
          <a:prstGeom prst="rect">
            <a:avLst/>
          </a:prstGeom>
        </p:spPr>
        <p:txBody>
          <a:bodyPr anchorCtr="0" anchor="ctr" bIns="91425" lIns="91425" rIns="91425" tIns="91425">
            <a:noAutofit/>
          </a:bodyPr>
          <a:lstStyle/>
          <a:p>
            <a:pPr lvl="0" rtl="0" algn="ctr">
              <a:lnSpc>
                <a:spcPct val="100000"/>
              </a:lnSpc>
              <a:spcBef>
                <a:spcPts val="0"/>
              </a:spcBef>
              <a:spcAft>
                <a:spcPts val="0"/>
              </a:spcAft>
              <a:buNone/>
            </a:pPr>
            <a:r>
              <a:rPr b="1" lang="en" sz="1600">
                <a:solidFill>
                  <a:schemeClr val="lt1"/>
                </a:solidFill>
              </a:rPr>
              <a:t>4-5 Years</a:t>
            </a:r>
          </a:p>
        </p:txBody>
      </p:sp>
      <p:sp>
        <p:nvSpPr>
          <p:cNvPr id="229" name="Shape 229"/>
          <p:cNvSpPr txBox="1"/>
          <p:nvPr>
            <p:ph idx="4294967295" type="body"/>
          </p:nvPr>
        </p:nvSpPr>
        <p:spPr>
          <a:xfrm>
            <a:off x="4129067" y="2707000"/>
            <a:ext cx="1315500" cy="470400"/>
          </a:xfrm>
          <a:prstGeom prst="rect">
            <a:avLst/>
          </a:prstGeom>
        </p:spPr>
        <p:txBody>
          <a:bodyPr anchorCtr="0" anchor="ctr" bIns="91425" lIns="91425" rIns="91425" tIns="91425">
            <a:noAutofit/>
          </a:bodyPr>
          <a:lstStyle/>
          <a:p>
            <a:pPr lvl="0" rtl="0" algn="ctr">
              <a:lnSpc>
                <a:spcPct val="100000"/>
              </a:lnSpc>
              <a:spcBef>
                <a:spcPts val="0"/>
              </a:spcBef>
              <a:spcAft>
                <a:spcPts val="0"/>
              </a:spcAft>
              <a:buNone/>
            </a:pPr>
            <a:r>
              <a:rPr b="1" lang="en" sz="1600">
                <a:solidFill>
                  <a:schemeClr val="lt1"/>
                </a:solidFill>
              </a:rPr>
              <a:t> 3-4 Years</a:t>
            </a:r>
          </a:p>
        </p:txBody>
      </p:sp>
      <p:sp>
        <p:nvSpPr>
          <p:cNvPr descr="Background pointer shape in timeline graphic" id="230" name="Shape 230"/>
          <p:cNvSpPr/>
          <p:nvPr/>
        </p:nvSpPr>
        <p:spPr>
          <a:xfrm>
            <a:off x="6301350" y="2566600"/>
            <a:ext cx="1920900" cy="745500"/>
          </a:xfrm>
          <a:prstGeom prst="chevron">
            <a:avLst>
              <a:gd fmla="val 42155" name="adj"/>
            </a:avLst>
          </a:prstGeom>
          <a:solidFill>
            <a:schemeClr val="dk1"/>
          </a:solidFill>
          <a:ln cap="flat" cmpd="sng" w="9525">
            <a:solidFill>
              <a:schemeClr val="lt1"/>
            </a:solidFill>
            <a:prstDash val="solid"/>
            <a:round/>
            <a:headEnd len="med" w="med" type="none"/>
            <a:tailEnd len="med" w="med" type="none"/>
          </a:ln>
        </p:spPr>
        <p:txBody>
          <a:bodyPr anchorCtr="0" anchor="ctr" bIns="121875" lIns="121875" rIns="121875" tIns="121875">
            <a:noAutofit/>
          </a:bodyPr>
          <a:lstStyle/>
          <a:p>
            <a:pPr lvl="0">
              <a:spcBef>
                <a:spcPts val="0"/>
              </a:spcBef>
              <a:buNone/>
            </a:pPr>
            <a:r>
              <a:t/>
            </a:r>
            <a:endParaRPr/>
          </a:p>
        </p:txBody>
      </p:sp>
      <p:sp>
        <p:nvSpPr>
          <p:cNvPr id="231" name="Shape 231"/>
          <p:cNvSpPr txBox="1"/>
          <p:nvPr>
            <p:ph idx="4294967295" type="body"/>
          </p:nvPr>
        </p:nvSpPr>
        <p:spPr>
          <a:xfrm>
            <a:off x="6604050" y="2664700"/>
            <a:ext cx="1315500" cy="537600"/>
          </a:xfrm>
          <a:prstGeom prst="rect">
            <a:avLst/>
          </a:prstGeom>
        </p:spPr>
        <p:txBody>
          <a:bodyPr anchorCtr="0" anchor="ctr" bIns="91425" lIns="91425" rIns="91425" tIns="91425">
            <a:noAutofit/>
          </a:bodyPr>
          <a:lstStyle/>
          <a:p>
            <a:pPr lvl="0" algn="ctr">
              <a:lnSpc>
                <a:spcPct val="100000"/>
              </a:lnSpc>
              <a:spcBef>
                <a:spcPts val="0"/>
              </a:spcBef>
              <a:spcAft>
                <a:spcPts val="0"/>
              </a:spcAft>
              <a:buNone/>
            </a:pPr>
            <a:r>
              <a:rPr b="1" lang="en" sz="1600">
                <a:solidFill>
                  <a:schemeClr val="lt1"/>
                </a:solidFill>
              </a:rPr>
              <a:t>5-7 Years</a:t>
            </a:r>
          </a:p>
        </p:txBody>
      </p:sp>
      <p:sp>
        <p:nvSpPr>
          <p:cNvPr id="232" name="Shape 232"/>
          <p:cNvSpPr txBox="1"/>
          <p:nvPr/>
        </p:nvSpPr>
        <p:spPr>
          <a:xfrm>
            <a:off x="340925" y="3288212"/>
            <a:ext cx="7578600" cy="537600"/>
          </a:xfrm>
          <a:prstGeom prst="rect">
            <a:avLst/>
          </a:prstGeom>
          <a:noFill/>
          <a:ln>
            <a:noFill/>
          </a:ln>
        </p:spPr>
        <p:txBody>
          <a:bodyPr anchorCtr="0" anchor="t" bIns="91425" lIns="91425" rIns="91425" tIns="91425">
            <a:noAutofit/>
          </a:bodyPr>
          <a:lstStyle/>
          <a:p>
            <a:pPr lvl="0" rtl="0">
              <a:spcBef>
                <a:spcPts val="0"/>
              </a:spcBef>
              <a:buNone/>
            </a:pPr>
            <a:r>
              <a:rPr lang="en"/>
              <a:t>6 semanas -    6 meses -1 </a:t>
            </a:r>
            <a:r>
              <a:rPr lang="en">
                <a:solidFill>
                  <a:schemeClr val="dk2"/>
                </a:solidFill>
              </a:rPr>
              <a:t>año        </a:t>
            </a:r>
            <a:r>
              <a:rPr lang="en"/>
              <a:t>1-3 años       3-4  a</a:t>
            </a:r>
            <a:r>
              <a:rPr lang="en">
                <a:solidFill>
                  <a:schemeClr val="dk2"/>
                </a:solidFill>
              </a:rPr>
              <a:t>ñ</a:t>
            </a:r>
            <a:r>
              <a:rPr lang="en"/>
              <a:t>os         4-5 a</a:t>
            </a:r>
            <a:r>
              <a:rPr lang="en">
                <a:solidFill>
                  <a:schemeClr val="dk2"/>
                </a:solidFill>
              </a:rPr>
              <a:t>ñ</a:t>
            </a:r>
            <a:r>
              <a:rPr lang="en"/>
              <a:t>os                  5-7 a</a:t>
            </a:r>
            <a:r>
              <a:rPr lang="en">
                <a:solidFill>
                  <a:schemeClr val="dk2"/>
                </a:solidFill>
              </a:rPr>
              <a:t>ñ</a:t>
            </a:r>
            <a:r>
              <a:rPr lang="en"/>
              <a:t>os</a:t>
            </a:r>
          </a:p>
          <a:p>
            <a:pPr lvl="0" rtl="0">
              <a:spcBef>
                <a:spcPts val="0"/>
              </a:spcBef>
              <a:buNone/>
            </a:pPr>
            <a:r>
              <a:rPr lang="en"/>
              <a:t>6 meses</a:t>
            </a:r>
          </a:p>
          <a:p>
            <a:pPr lvl="0">
              <a:spcBef>
                <a:spcPts val="0"/>
              </a:spcBef>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6" name="Shape 236"/>
        <p:cNvGrpSpPr/>
        <p:nvPr/>
      </p:nvGrpSpPr>
      <p:grpSpPr>
        <a:xfrm>
          <a:off x="0" y="0"/>
          <a:ext cx="0" cy="0"/>
          <a:chOff x="0" y="0"/>
          <a:chExt cx="0" cy="0"/>
        </a:xfrm>
      </p:grpSpPr>
      <p:sp>
        <p:nvSpPr>
          <p:cNvPr id="237" name="Shape 237"/>
          <p:cNvSpPr txBox="1"/>
          <p:nvPr>
            <p:ph type="title"/>
          </p:nvPr>
        </p:nvSpPr>
        <p:spPr>
          <a:xfrm>
            <a:off x="248975" y="575950"/>
            <a:ext cx="6321600" cy="635400"/>
          </a:xfrm>
          <a:prstGeom prst="rect">
            <a:avLst/>
          </a:prstGeom>
        </p:spPr>
        <p:txBody>
          <a:bodyPr anchorCtr="0" anchor="t" bIns="91425" lIns="91425" rIns="91425" tIns="91425">
            <a:noAutofit/>
          </a:bodyPr>
          <a:lstStyle/>
          <a:p>
            <a:pPr lvl="0">
              <a:spcBef>
                <a:spcPts val="0"/>
              </a:spcBef>
              <a:buNone/>
            </a:pPr>
            <a:r>
              <a:rPr lang="en" sz="2400"/>
              <a:t>Attention areas/Areas de Atencion</a:t>
            </a:r>
          </a:p>
        </p:txBody>
      </p:sp>
      <p:sp>
        <p:nvSpPr>
          <p:cNvPr id="238" name="Shape 238"/>
          <p:cNvSpPr txBox="1"/>
          <p:nvPr>
            <p:ph idx="1" type="body"/>
          </p:nvPr>
        </p:nvSpPr>
        <p:spPr>
          <a:xfrm>
            <a:off x="425050" y="1088300"/>
            <a:ext cx="3955800" cy="3516600"/>
          </a:xfrm>
          <a:prstGeom prst="rect">
            <a:avLst/>
          </a:prstGeom>
        </p:spPr>
        <p:txBody>
          <a:bodyPr anchorCtr="0" anchor="t" bIns="91425" lIns="91425" rIns="91425" tIns="91425">
            <a:noAutofit/>
          </a:bodyPr>
          <a:lstStyle/>
          <a:p>
            <a:pPr lvl="0">
              <a:spcBef>
                <a:spcPts val="0"/>
              </a:spcBef>
              <a:buNone/>
            </a:pPr>
            <a:r>
              <a:rPr b="1" lang="en" sz="1800">
                <a:solidFill>
                  <a:schemeClr val="dk1"/>
                </a:solidFill>
              </a:rPr>
              <a:t>Consistency/Consistencia</a:t>
            </a:r>
          </a:p>
          <a:p>
            <a:pPr indent="-228600" lvl="0" marL="457200">
              <a:spcBef>
                <a:spcPts val="0"/>
              </a:spcBef>
              <a:spcAft>
                <a:spcPts val="1200"/>
              </a:spcAft>
              <a:buNone/>
            </a:pPr>
            <a:r>
              <a:rPr lang="en"/>
              <a:t>Establish a routine and keep it. /Establezca una rutina y mantengala</a:t>
            </a:r>
          </a:p>
          <a:p>
            <a:pPr indent="-228600" lvl="0" marL="457200" rtl="0">
              <a:spcBef>
                <a:spcPts val="0"/>
              </a:spcBef>
              <a:spcAft>
                <a:spcPts val="1200"/>
              </a:spcAft>
            </a:pPr>
            <a:r>
              <a:rPr lang="en"/>
              <a:t>Use strategies, and use them often./Usar estrategias, y uselas a menudo</a:t>
            </a:r>
          </a:p>
          <a:p>
            <a:pPr indent="-228600" lvl="0" marL="457200" rtl="0">
              <a:spcBef>
                <a:spcPts val="0"/>
              </a:spcBef>
              <a:spcAft>
                <a:spcPts val="1200"/>
              </a:spcAft>
            </a:pPr>
            <a:r>
              <a:rPr lang="en"/>
              <a:t>Stay in contact with your child’s/children's teachers/ Mantenga contacto con los maestros de sus hijos</a:t>
            </a:r>
          </a:p>
        </p:txBody>
      </p:sp>
      <p:sp>
        <p:nvSpPr>
          <p:cNvPr id="239" name="Shape 239"/>
          <p:cNvSpPr txBox="1"/>
          <p:nvPr>
            <p:ph idx="2" type="body"/>
          </p:nvPr>
        </p:nvSpPr>
        <p:spPr>
          <a:xfrm>
            <a:off x="4381000" y="1088300"/>
            <a:ext cx="4341000" cy="3636300"/>
          </a:xfrm>
          <a:prstGeom prst="rect">
            <a:avLst/>
          </a:prstGeom>
        </p:spPr>
        <p:txBody>
          <a:bodyPr anchorCtr="0" anchor="t" bIns="91425" lIns="91425" rIns="91425" tIns="91425">
            <a:noAutofit/>
          </a:bodyPr>
          <a:lstStyle/>
          <a:p>
            <a:pPr lvl="0" rtl="0">
              <a:spcBef>
                <a:spcPts val="0"/>
              </a:spcBef>
              <a:buNone/>
            </a:pPr>
            <a:r>
              <a:rPr b="1" lang="en" sz="1600">
                <a:solidFill>
                  <a:schemeClr val="dk1"/>
                </a:solidFill>
              </a:rPr>
              <a:t>Positive Reinforcement / Refuerzo Positivo</a:t>
            </a:r>
          </a:p>
          <a:p>
            <a:pPr indent="-304800" lvl="0" marL="457200" rtl="0">
              <a:spcBef>
                <a:spcPts val="0"/>
              </a:spcBef>
              <a:spcAft>
                <a:spcPts val="1200"/>
              </a:spcAft>
              <a:buSzPct val="100000"/>
            </a:pPr>
            <a:r>
              <a:rPr lang="en" sz="1200"/>
              <a:t>Maintain a positive attitude /Mantenga una actitud positiva</a:t>
            </a:r>
          </a:p>
          <a:p>
            <a:pPr indent="-304800" lvl="0" marL="457200" rtl="0">
              <a:spcBef>
                <a:spcPts val="0"/>
              </a:spcBef>
              <a:spcAft>
                <a:spcPts val="1200"/>
              </a:spcAft>
              <a:buSzPct val="100000"/>
            </a:pPr>
            <a:r>
              <a:rPr lang="en" sz="1200"/>
              <a:t>Model language learning /Modelar aprender un idioma</a:t>
            </a:r>
          </a:p>
          <a:p>
            <a:pPr indent="-304800" lvl="0" marL="457200" rtl="0">
              <a:spcBef>
                <a:spcPts val="0"/>
              </a:spcBef>
              <a:spcAft>
                <a:spcPts val="1200"/>
              </a:spcAft>
              <a:buSzPct val="100000"/>
            </a:pPr>
            <a:r>
              <a:rPr lang="en" sz="1200"/>
              <a:t>Be present at school functions / Este presente en los eventos escolares</a:t>
            </a:r>
          </a:p>
          <a:p>
            <a:pPr indent="-304800" lvl="0" marL="457200">
              <a:spcBef>
                <a:spcPts val="0"/>
              </a:spcBef>
              <a:spcAft>
                <a:spcPts val="1200"/>
              </a:spcAft>
              <a:buSzPct val="100000"/>
              <a:buNone/>
            </a:pPr>
            <a:r>
              <a:rPr lang="en" sz="1200"/>
              <a:t>Reinforce learning at home/outside of school/Reinforcer aprender en casa/afuera de la escuela </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wiss-2">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